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8"/>
  </p:notesMasterIdLst>
  <p:sldIdLst>
    <p:sldId id="256" r:id="rId5"/>
    <p:sldId id="282" r:id="rId6"/>
    <p:sldId id="283" r:id="rId7"/>
    <p:sldId id="284" r:id="rId8"/>
    <p:sldId id="285" r:id="rId9"/>
    <p:sldId id="286" r:id="rId10"/>
    <p:sldId id="287" r:id="rId11"/>
    <p:sldId id="294" r:id="rId12"/>
    <p:sldId id="295" r:id="rId13"/>
    <p:sldId id="296" r:id="rId14"/>
    <p:sldId id="297" r:id="rId15"/>
    <p:sldId id="298" r:id="rId16"/>
    <p:sldId id="299" r:id="rId17"/>
    <p:sldId id="300" r:id="rId18"/>
    <p:sldId id="289" r:id="rId19"/>
    <p:sldId id="293" r:id="rId20"/>
    <p:sldId id="301" r:id="rId21"/>
    <p:sldId id="302" r:id="rId22"/>
    <p:sldId id="303" r:id="rId23"/>
    <p:sldId id="288" r:id="rId24"/>
    <p:sldId id="291" r:id="rId25"/>
    <p:sldId id="292" r:id="rId26"/>
    <p:sldId id="305" r:id="rId27"/>
    <p:sldId id="306" r:id="rId28"/>
    <p:sldId id="307" r:id="rId29"/>
    <p:sldId id="308" r:id="rId30"/>
    <p:sldId id="257" r:id="rId31"/>
    <p:sldId id="258" r:id="rId32"/>
    <p:sldId id="259" r:id="rId33"/>
    <p:sldId id="260" r:id="rId34"/>
    <p:sldId id="262" r:id="rId35"/>
    <p:sldId id="261" r:id="rId36"/>
    <p:sldId id="263" r:id="rId37"/>
    <p:sldId id="264" r:id="rId38"/>
    <p:sldId id="265" r:id="rId39"/>
    <p:sldId id="266" r:id="rId40"/>
    <p:sldId id="267" r:id="rId41"/>
    <p:sldId id="268" r:id="rId42"/>
    <p:sldId id="269" r:id="rId43"/>
    <p:sldId id="270" r:id="rId44"/>
    <p:sldId id="271" r:id="rId45"/>
    <p:sldId id="272" r:id="rId46"/>
    <p:sldId id="273" r:id="rId47"/>
    <p:sldId id="274" r:id="rId48"/>
    <p:sldId id="275" r:id="rId49"/>
    <p:sldId id="276" r:id="rId50"/>
    <p:sldId id="277" r:id="rId51"/>
    <p:sldId id="278" r:id="rId52"/>
    <p:sldId id="279" r:id="rId53"/>
    <p:sldId id="280" r:id="rId54"/>
    <p:sldId id="281" r:id="rId55"/>
    <p:sldId id="304" r:id="rId56"/>
    <p:sldId id="309"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7D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86B818-CDCB-49EB-8136-E175BD7064E8}" v="216" dt="2020-05-14T21:02:43.208"/>
    <p1510:client id="{3A15DB48-20C7-4579-85A9-147D7860A13A}" v="58" dt="2020-05-15T01:18:58.6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3"/>
    <p:restoredTop sz="94694"/>
  </p:normalViewPr>
  <p:slideViewPr>
    <p:cSldViewPr>
      <p:cViewPr varScale="1">
        <p:scale>
          <a:sx n="72" d="100"/>
          <a:sy n="72" d="100"/>
        </p:scale>
        <p:origin x="1176" y="6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cie Ast-Kutzbach" userId="2103ba1b-e122-4adc-9a51-80326f4236aa" providerId="ADAL" clId="{3A15DB48-20C7-4579-85A9-147D7860A13A}"/>
    <pc:docChg chg="custSel addSld delSld modSld">
      <pc:chgData name="Stacie Ast-Kutzbach" userId="2103ba1b-e122-4adc-9a51-80326f4236aa" providerId="ADAL" clId="{3A15DB48-20C7-4579-85A9-147D7860A13A}" dt="2020-05-15T20:02:27.098" v="344" actId="27636"/>
      <pc:docMkLst>
        <pc:docMk/>
      </pc:docMkLst>
      <pc:sldChg chg="modSp">
        <pc:chgData name="Stacie Ast-Kutzbach" userId="2103ba1b-e122-4adc-9a51-80326f4236aa" providerId="ADAL" clId="{3A15DB48-20C7-4579-85A9-147D7860A13A}" dt="2020-05-14T21:10:38.758" v="47"/>
        <pc:sldMkLst>
          <pc:docMk/>
          <pc:sldMk cId="2374279453" sldId="257"/>
        </pc:sldMkLst>
        <pc:spChg chg="mod">
          <ac:chgData name="Stacie Ast-Kutzbach" userId="2103ba1b-e122-4adc-9a51-80326f4236aa" providerId="ADAL" clId="{3A15DB48-20C7-4579-85A9-147D7860A13A}" dt="2020-05-14T21:10:38.758" v="47"/>
          <ac:spMkLst>
            <pc:docMk/>
            <pc:sldMk cId="2374279453" sldId="257"/>
            <ac:spMk id="4" creationId="{C0F9A021-1A62-4649-9922-A07B349C9097}"/>
          </ac:spMkLst>
        </pc:spChg>
      </pc:sldChg>
      <pc:sldChg chg="modSp">
        <pc:chgData name="Stacie Ast-Kutzbach" userId="2103ba1b-e122-4adc-9a51-80326f4236aa" providerId="ADAL" clId="{3A15DB48-20C7-4579-85A9-147D7860A13A}" dt="2020-05-14T21:10:42.096" v="48"/>
        <pc:sldMkLst>
          <pc:docMk/>
          <pc:sldMk cId="3780897123" sldId="259"/>
        </pc:sldMkLst>
        <pc:spChg chg="mod">
          <ac:chgData name="Stacie Ast-Kutzbach" userId="2103ba1b-e122-4adc-9a51-80326f4236aa" providerId="ADAL" clId="{3A15DB48-20C7-4579-85A9-147D7860A13A}" dt="2020-05-14T21:10:42.096" v="48"/>
          <ac:spMkLst>
            <pc:docMk/>
            <pc:sldMk cId="3780897123" sldId="259"/>
            <ac:spMk id="4" creationId="{DC17EB46-603F-412C-86FF-82156C584903}"/>
          </ac:spMkLst>
        </pc:spChg>
      </pc:sldChg>
      <pc:sldChg chg="modSp">
        <pc:chgData name="Stacie Ast-Kutzbach" userId="2103ba1b-e122-4adc-9a51-80326f4236aa" providerId="ADAL" clId="{3A15DB48-20C7-4579-85A9-147D7860A13A}" dt="2020-05-14T21:10:45.127" v="49"/>
        <pc:sldMkLst>
          <pc:docMk/>
          <pc:sldMk cId="4062749480" sldId="260"/>
        </pc:sldMkLst>
        <pc:spChg chg="mod">
          <ac:chgData name="Stacie Ast-Kutzbach" userId="2103ba1b-e122-4adc-9a51-80326f4236aa" providerId="ADAL" clId="{3A15DB48-20C7-4579-85A9-147D7860A13A}" dt="2020-05-14T21:10:45.127" v="49"/>
          <ac:spMkLst>
            <pc:docMk/>
            <pc:sldMk cId="4062749480" sldId="260"/>
            <ac:spMk id="4" creationId="{2B2EE91A-EB6E-4C8D-9EB0-1A4ADDB65A4C}"/>
          </ac:spMkLst>
        </pc:spChg>
      </pc:sldChg>
      <pc:sldChg chg="modSp">
        <pc:chgData name="Stacie Ast-Kutzbach" userId="2103ba1b-e122-4adc-9a51-80326f4236aa" providerId="ADAL" clId="{3A15DB48-20C7-4579-85A9-147D7860A13A}" dt="2020-05-14T21:10:51.578" v="51"/>
        <pc:sldMkLst>
          <pc:docMk/>
          <pc:sldMk cId="4270242214" sldId="261"/>
        </pc:sldMkLst>
        <pc:spChg chg="mod">
          <ac:chgData name="Stacie Ast-Kutzbach" userId="2103ba1b-e122-4adc-9a51-80326f4236aa" providerId="ADAL" clId="{3A15DB48-20C7-4579-85A9-147D7860A13A}" dt="2020-05-14T21:10:51.578" v="51"/>
          <ac:spMkLst>
            <pc:docMk/>
            <pc:sldMk cId="4270242214" sldId="261"/>
            <ac:spMk id="4" creationId="{548D05C5-DDFE-468E-B4B0-B31120659972}"/>
          </ac:spMkLst>
        </pc:spChg>
      </pc:sldChg>
      <pc:sldChg chg="modSp">
        <pc:chgData name="Stacie Ast-Kutzbach" userId="2103ba1b-e122-4adc-9a51-80326f4236aa" providerId="ADAL" clId="{3A15DB48-20C7-4579-85A9-147D7860A13A}" dt="2020-05-14T21:10:48.954" v="50"/>
        <pc:sldMkLst>
          <pc:docMk/>
          <pc:sldMk cId="3553397062" sldId="262"/>
        </pc:sldMkLst>
        <pc:spChg chg="mod">
          <ac:chgData name="Stacie Ast-Kutzbach" userId="2103ba1b-e122-4adc-9a51-80326f4236aa" providerId="ADAL" clId="{3A15DB48-20C7-4579-85A9-147D7860A13A}" dt="2020-05-14T21:10:48.954" v="50"/>
          <ac:spMkLst>
            <pc:docMk/>
            <pc:sldMk cId="3553397062" sldId="262"/>
            <ac:spMk id="4" creationId="{548D05C5-DDFE-468E-B4B0-B31120659972}"/>
          </ac:spMkLst>
        </pc:spChg>
      </pc:sldChg>
      <pc:sldChg chg="modSp">
        <pc:chgData name="Stacie Ast-Kutzbach" userId="2103ba1b-e122-4adc-9a51-80326f4236aa" providerId="ADAL" clId="{3A15DB48-20C7-4579-85A9-147D7860A13A}" dt="2020-05-14T21:10:54.372" v="52"/>
        <pc:sldMkLst>
          <pc:docMk/>
          <pc:sldMk cId="635770159" sldId="264"/>
        </pc:sldMkLst>
        <pc:spChg chg="mod">
          <ac:chgData name="Stacie Ast-Kutzbach" userId="2103ba1b-e122-4adc-9a51-80326f4236aa" providerId="ADAL" clId="{3A15DB48-20C7-4579-85A9-147D7860A13A}" dt="2020-05-14T21:10:54.372" v="52"/>
          <ac:spMkLst>
            <pc:docMk/>
            <pc:sldMk cId="635770159" sldId="264"/>
            <ac:spMk id="4" creationId="{548D05C5-DDFE-468E-B4B0-B31120659972}"/>
          </ac:spMkLst>
        </pc:spChg>
      </pc:sldChg>
      <pc:sldChg chg="modSp">
        <pc:chgData name="Stacie Ast-Kutzbach" userId="2103ba1b-e122-4adc-9a51-80326f4236aa" providerId="ADAL" clId="{3A15DB48-20C7-4579-85A9-147D7860A13A}" dt="2020-05-14T21:11:00.507" v="54"/>
        <pc:sldMkLst>
          <pc:docMk/>
          <pc:sldMk cId="382821910" sldId="265"/>
        </pc:sldMkLst>
        <pc:spChg chg="mod">
          <ac:chgData name="Stacie Ast-Kutzbach" userId="2103ba1b-e122-4adc-9a51-80326f4236aa" providerId="ADAL" clId="{3A15DB48-20C7-4579-85A9-147D7860A13A}" dt="2020-05-14T21:11:00.507" v="54"/>
          <ac:spMkLst>
            <pc:docMk/>
            <pc:sldMk cId="382821910" sldId="265"/>
            <ac:spMk id="4" creationId="{548D05C5-DDFE-468E-B4B0-B31120659972}"/>
          </ac:spMkLst>
        </pc:spChg>
      </pc:sldChg>
      <pc:sldChg chg="modSp">
        <pc:chgData name="Stacie Ast-Kutzbach" userId="2103ba1b-e122-4adc-9a51-80326f4236aa" providerId="ADAL" clId="{3A15DB48-20C7-4579-85A9-147D7860A13A}" dt="2020-05-14T21:10:56.738" v="53"/>
        <pc:sldMkLst>
          <pc:docMk/>
          <pc:sldMk cId="3304108812" sldId="266"/>
        </pc:sldMkLst>
        <pc:spChg chg="mod">
          <ac:chgData name="Stacie Ast-Kutzbach" userId="2103ba1b-e122-4adc-9a51-80326f4236aa" providerId="ADAL" clId="{3A15DB48-20C7-4579-85A9-147D7860A13A}" dt="2020-05-14T21:10:56.738" v="53"/>
          <ac:spMkLst>
            <pc:docMk/>
            <pc:sldMk cId="3304108812" sldId="266"/>
            <ac:spMk id="4" creationId="{7013AB8D-9855-4661-8A6C-936F0E3D0455}"/>
          </ac:spMkLst>
        </pc:spChg>
      </pc:sldChg>
      <pc:sldChg chg="addSp delSp modSp mod">
        <pc:chgData name="Stacie Ast-Kutzbach" userId="2103ba1b-e122-4adc-9a51-80326f4236aa" providerId="ADAL" clId="{3A15DB48-20C7-4579-85A9-147D7860A13A}" dt="2020-05-14T23:40:31.320" v="79" actId="478"/>
        <pc:sldMkLst>
          <pc:docMk/>
          <pc:sldMk cId="3730755624" sldId="267"/>
        </pc:sldMkLst>
        <pc:spChg chg="mod">
          <ac:chgData name="Stacie Ast-Kutzbach" userId="2103ba1b-e122-4adc-9a51-80326f4236aa" providerId="ADAL" clId="{3A15DB48-20C7-4579-85A9-147D7860A13A}" dt="2020-05-14T21:11:04.569" v="56"/>
          <ac:spMkLst>
            <pc:docMk/>
            <pc:sldMk cId="3730755624" sldId="267"/>
            <ac:spMk id="4" creationId="{23ABEF9B-BB0A-403F-ACE4-7D92927743B4}"/>
          </ac:spMkLst>
        </pc:spChg>
        <pc:spChg chg="add del mod">
          <ac:chgData name="Stacie Ast-Kutzbach" userId="2103ba1b-e122-4adc-9a51-80326f4236aa" providerId="ADAL" clId="{3A15DB48-20C7-4579-85A9-147D7860A13A}" dt="2020-05-14T23:40:31.320" v="79" actId="478"/>
          <ac:spMkLst>
            <pc:docMk/>
            <pc:sldMk cId="3730755624" sldId="267"/>
            <ac:spMk id="6" creationId="{5DA131FF-F251-48B3-B870-D7BE8085B788}"/>
          </ac:spMkLst>
        </pc:spChg>
      </pc:sldChg>
      <pc:sldChg chg="modSp">
        <pc:chgData name="Stacie Ast-Kutzbach" userId="2103ba1b-e122-4adc-9a51-80326f4236aa" providerId="ADAL" clId="{3A15DB48-20C7-4579-85A9-147D7860A13A}" dt="2020-05-14T21:11:07.307" v="57"/>
        <pc:sldMkLst>
          <pc:docMk/>
          <pc:sldMk cId="772800176" sldId="268"/>
        </pc:sldMkLst>
        <pc:spChg chg="mod">
          <ac:chgData name="Stacie Ast-Kutzbach" userId="2103ba1b-e122-4adc-9a51-80326f4236aa" providerId="ADAL" clId="{3A15DB48-20C7-4579-85A9-147D7860A13A}" dt="2020-05-14T21:11:07.307" v="57"/>
          <ac:spMkLst>
            <pc:docMk/>
            <pc:sldMk cId="772800176" sldId="268"/>
            <ac:spMk id="4" creationId="{0035EAFF-E261-4806-BBBE-A6EBFE16F124}"/>
          </ac:spMkLst>
        </pc:spChg>
      </pc:sldChg>
      <pc:sldChg chg="addSp delSp modSp mod">
        <pc:chgData name="Stacie Ast-Kutzbach" userId="2103ba1b-e122-4adc-9a51-80326f4236aa" providerId="ADAL" clId="{3A15DB48-20C7-4579-85A9-147D7860A13A}" dt="2020-05-14T23:43:27.825" v="80" actId="478"/>
        <pc:sldMkLst>
          <pc:docMk/>
          <pc:sldMk cId="2090227950" sldId="269"/>
        </pc:sldMkLst>
        <pc:spChg chg="mod">
          <ac:chgData name="Stacie Ast-Kutzbach" userId="2103ba1b-e122-4adc-9a51-80326f4236aa" providerId="ADAL" clId="{3A15DB48-20C7-4579-85A9-147D7860A13A}" dt="2020-05-14T21:11:11.613" v="59"/>
          <ac:spMkLst>
            <pc:docMk/>
            <pc:sldMk cId="2090227950" sldId="269"/>
            <ac:spMk id="4" creationId="{00FB0FDE-C3A4-4DB7-9C07-90A0D0392A87}"/>
          </ac:spMkLst>
        </pc:spChg>
        <pc:spChg chg="add del mod">
          <ac:chgData name="Stacie Ast-Kutzbach" userId="2103ba1b-e122-4adc-9a51-80326f4236aa" providerId="ADAL" clId="{3A15DB48-20C7-4579-85A9-147D7860A13A}" dt="2020-05-14T23:43:27.825" v="80" actId="478"/>
          <ac:spMkLst>
            <pc:docMk/>
            <pc:sldMk cId="2090227950" sldId="269"/>
            <ac:spMk id="6" creationId="{8CF27D5D-4505-43FC-AFB6-0DC045AF7EF8}"/>
          </ac:spMkLst>
        </pc:spChg>
      </pc:sldChg>
      <pc:sldChg chg="modSp">
        <pc:chgData name="Stacie Ast-Kutzbach" userId="2103ba1b-e122-4adc-9a51-80326f4236aa" providerId="ADAL" clId="{3A15DB48-20C7-4579-85A9-147D7860A13A}" dt="2020-05-14T21:11:16.027" v="60"/>
        <pc:sldMkLst>
          <pc:docMk/>
          <pc:sldMk cId="1494081216" sldId="270"/>
        </pc:sldMkLst>
        <pc:spChg chg="mod">
          <ac:chgData name="Stacie Ast-Kutzbach" userId="2103ba1b-e122-4adc-9a51-80326f4236aa" providerId="ADAL" clId="{3A15DB48-20C7-4579-85A9-147D7860A13A}" dt="2020-05-14T21:11:16.027" v="60"/>
          <ac:spMkLst>
            <pc:docMk/>
            <pc:sldMk cId="1494081216" sldId="270"/>
            <ac:spMk id="4" creationId="{89297B4F-F490-42FB-9C38-BC15714D7659}"/>
          </ac:spMkLst>
        </pc:spChg>
      </pc:sldChg>
      <pc:sldChg chg="modSp">
        <pc:chgData name="Stacie Ast-Kutzbach" userId="2103ba1b-e122-4adc-9a51-80326f4236aa" providerId="ADAL" clId="{3A15DB48-20C7-4579-85A9-147D7860A13A}" dt="2020-05-14T21:11:20.676" v="61"/>
        <pc:sldMkLst>
          <pc:docMk/>
          <pc:sldMk cId="1090351378" sldId="271"/>
        </pc:sldMkLst>
        <pc:spChg chg="mod">
          <ac:chgData name="Stacie Ast-Kutzbach" userId="2103ba1b-e122-4adc-9a51-80326f4236aa" providerId="ADAL" clId="{3A15DB48-20C7-4579-85A9-147D7860A13A}" dt="2020-05-14T21:11:20.676" v="61"/>
          <ac:spMkLst>
            <pc:docMk/>
            <pc:sldMk cId="1090351378" sldId="271"/>
            <ac:spMk id="4" creationId="{16243BC8-128F-4F7A-A712-6BD8EF77094A}"/>
          </ac:spMkLst>
        </pc:spChg>
      </pc:sldChg>
      <pc:sldChg chg="modSp mod">
        <pc:chgData name="Stacie Ast-Kutzbach" userId="2103ba1b-e122-4adc-9a51-80326f4236aa" providerId="ADAL" clId="{3A15DB48-20C7-4579-85A9-147D7860A13A}" dt="2020-05-14T21:11:28.891" v="63" actId="14100"/>
        <pc:sldMkLst>
          <pc:docMk/>
          <pc:sldMk cId="233505918" sldId="272"/>
        </pc:sldMkLst>
        <pc:spChg chg="mod">
          <ac:chgData name="Stacie Ast-Kutzbach" userId="2103ba1b-e122-4adc-9a51-80326f4236aa" providerId="ADAL" clId="{3A15DB48-20C7-4579-85A9-147D7860A13A}" dt="2020-05-14T21:11:28.891" v="63" actId="14100"/>
          <ac:spMkLst>
            <pc:docMk/>
            <pc:sldMk cId="233505918" sldId="272"/>
            <ac:spMk id="3" creationId="{09921ED6-5F5F-4385-97FA-09E33EF7F8B8}"/>
          </ac:spMkLst>
        </pc:spChg>
        <pc:spChg chg="mod">
          <ac:chgData name="Stacie Ast-Kutzbach" userId="2103ba1b-e122-4adc-9a51-80326f4236aa" providerId="ADAL" clId="{3A15DB48-20C7-4579-85A9-147D7860A13A}" dt="2020-05-14T21:11:24.395" v="62"/>
          <ac:spMkLst>
            <pc:docMk/>
            <pc:sldMk cId="233505918" sldId="272"/>
            <ac:spMk id="4" creationId="{B801C67C-7065-4FC4-A468-79B4D68F4B28}"/>
          </ac:spMkLst>
        </pc:spChg>
      </pc:sldChg>
      <pc:sldChg chg="modSp">
        <pc:chgData name="Stacie Ast-Kutzbach" userId="2103ba1b-e122-4adc-9a51-80326f4236aa" providerId="ADAL" clId="{3A15DB48-20C7-4579-85A9-147D7860A13A}" dt="2020-05-14T21:11:31.689" v="64"/>
        <pc:sldMkLst>
          <pc:docMk/>
          <pc:sldMk cId="2732652539" sldId="273"/>
        </pc:sldMkLst>
        <pc:spChg chg="mod">
          <ac:chgData name="Stacie Ast-Kutzbach" userId="2103ba1b-e122-4adc-9a51-80326f4236aa" providerId="ADAL" clId="{3A15DB48-20C7-4579-85A9-147D7860A13A}" dt="2020-05-14T21:11:31.689" v="64"/>
          <ac:spMkLst>
            <pc:docMk/>
            <pc:sldMk cId="2732652539" sldId="273"/>
            <ac:spMk id="4" creationId="{F0BCD8A9-1EB6-42E7-BDD4-128577759A9C}"/>
          </ac:spMkLst>
        </pc:spChg>
      </pc:sldChg>
      <pc:sldChg chg="modSp">
        <pc:chgData name="Stacie Ast-Kutzbach" userId="2103ba1b-e122-4adc-9a51-80326f4236aa" providerId="ADAL" clId="{3A15DB48-20C7-4579-85A9-147D7860A13A}" dt="2020-05-14T21:11:34.173" v="65"/>
        <pc:sldMkLst>
          <pc:docMk/>
          <pc:sldMk cId="3222959965" sldId="274"/>
        </pc:sldMkLst>
        <pc:spChg chg="mod">
          <ac:chgData name="Stacie Ast-Kutzbach" userId="2103ba1b-e122-4adc-9a51-80326f4236aa" providerId="ADAL" clId="{3A15DB48-20C7-4579-85A9-147D7860A13A}" dt="2020-05-14T21:11:34.173" v="65"/>
          <ac:spMkLst>
            <pc:docMk/>
            <pc:sldMk cId="3222959965" sldId="274"/>
            <ac:spMk id="4" creationId="{33ED2A04-7383-45FC-B4FB-73B1192A0EA6}"/>
          </ac:spMkLst>
        </pc:spChg>
      </pc:sldChg>
      <pc:sldChg chg="modSp">
        <pc:chgData name="Stacie Ast-Kutzbach" userId="2103ba1b-e122-4adc-9a51-80326f4236aa" providerId="ADAL" clId="{3A15DB48-20C7-4579-85A9-147D7860A13A}" dt="2020-05-14T21:11:37.551" v="66"/>
        <pc:sldMkLst>
          <pc:docMk/>
          <pc:sldMk cId="2849694162" sldId="275"/>
        </pc:sldMkLst>
        <pc:spChg chg="mod">
          <ac:chgData name="Stacie Ast-Kutzbach" userId="2103ba1b-e122-4adc-9a51-80326f4236aa" providerId="ADAL" clId="{3A15DB48-20C7-4579-85A9-147D7860A13A}" dt="2020-05-14T21:11:37.551" v="66"/>
          <ac:spMkLst>
            <pc:docMk/>
            <pc:sldMk cId="2849694162" sldId="275"/>
            <ac:spMk id="4" creationId="{33ED2A04-7383-45FC-B4FB-73B1192A0EA6}"/>
          </ac:spMkLst>
        </pc:spChg>
      </pc:sldChg>
      <pc:sldChg chg="addSp delSp modSp mod">
        <pc:chgData name="Stacie Ast-Kutzbach" userId="2103ba1b-e122-4adc-9a51-80326f4236aa" providerId="ADAL" clId="{3A15DB48-20C7-4579-85A9-147D7860A13A}" dt="2020-05-14T21:11:47.794" v="70"/>
        <pc:sldMkLst>
          <pc:docMk/>
          <pc:sldMk cId="3808410250" sldId="276"/>
        </pc:sldMkLst>
        <pc:spChg chg="mod">
          <ac:chgData name="Stacie Ast-Kutzbach" userId="2103ba1b-e122-4adc-9a51-80326f4236aa" providerId="ADAL" clId="{3A15DB48-20C7-4579-85A9-147D7860A13A}" dt="2020-05-14T21:11:47.794" v="70"/>
          <ac:spMkLst>
            <pc:docMk/>
            <pc:sldMk cId="3808410250" sldId="276"/>
            <ac:spMk id="4" creationId="{33ED2A04-7383-45FC-B4FB-73B1192A0EA6}"/>
          </ac:spMkLst>
        </pc:spChg>
        <pc:spChg chg="add del mod">
          <ac:chgData name="Stacie Ast-Kutzbach" userId="2103ba1b-e122-4adc-9a51-80326f4236aa" providerId="ADAL" clId="{3A15DB48-20C7-4579-85A9-147D7860A13A}" dt="2020-05-14T21:11:45.910" v="69" actId="478"/>
          <ac:spMkLst>
            <pc:docMk/>
            <pc:sldMk cId="3808410250" sldId="276"/>
            <ac:spMk id="6" creationId="{783C4496-4482-4D47-9A95-550F502B0F73}"/>
          </ac:spMkLst>
        </pc:spChg>
      </pc:sldChg>
      <pc:sldChg chg="modSp">
        <pc:chgData name="Stacie Ast-Kutzbach" userId="2103ba1b-e122-4adc-9a51-80326f4236aa" providerId="ADAL" clId="{3A15DB48-20C7-4579-85A9-147D7860A13A}" dt="2020-05-14T21:11:50.543" v="71"/>
        <pc:sldMkLst>
          <pc:docMk/>
          <pc:sldMk cId="1929883625" sldId="277"/>
        </pc:sldMkLst>
        <pc:spChg chg="mod">
          <ac:chgData name="Stacie Ast-Kutzbach" userId="2103ba1b-e122-4adc-9a51-80326f4236aa" providerId="ADAL" clId="{3A15DB48-20C7-4579-85A9-147D7860A13A}" dt="2020-05-14T21:11:50.543" v="71"/>
          <ac:spMkLst>
            <pc:docMk/>
            <pc:sldMk cId="1929883625" sldId="277"/>
            <ac:spMk id="4" creationId="{06209B20-30B0-41A5-9098-F8BF26747E21}"/>
          </ac:spMkLst>
        </pc:spChg>
      </pc:sldChg>
      <pc:sldChg chg="modSp">
        <pc:chgData name="Stacie Ast-Kutzbach" userId="2103ba1b-e122-4adc-9a51-80326f4236aa" providerId="ADAL" clId="{3A15DB48-20C7-4579-85A9-147D7860A13A}" dt="2020-05-14T21:11:52.934" v="72"/>
        <pc:sldMkLst>
          <pc:docMk/>
          <pc:sldMk cId="3527630620" sldId="278"/>
        </pc:sldMkLst>
        <pc:spChg chg="mod">
          <ac:chgData name="Stacie Ast-Kutzbach" userId="2103ba1b-e122-4adc-9a51-80326f4236aa" providerId="ADAL" clId="{3A15DB48-20C7-4579-85A9-147D7860A13A}" dt="2020-05-14T21:11:52.934" v="72"/>
          <ac:spMkLst>
            <pc:docMk/>
            <pc:sldMk cId="3527630620" sldId="278"/>
            <ac:spMk id="4" creationId="{3F64565E-EB85-41FE-B9EC-4F72AA9EC911}"/>
          </ac:spMkLst>
        </pc:spChg>
      </pc:sldChg>
      <pc:sldChg chg="modSp">
        <pc:chgData name="Stacie Ast-Kutzbach" userId="2103ba1b-e122-4adc-9a51-80326f4236aa" providerId="ADAL" clId="{3A15DB48-20C7-4579-85A9-147D7860A13A}" dt="2020-05-14T21:11:56.336" v="73"/>
        <pc:sldMkLst>
          <pc:docMk/>
          <pc:sldMk cId="3952363157" sldId="279"/>
        </pc:sldMkLst>
        <pc:spChg chg="mod">
          <ac:chgData name="Stacie Ast-Kutzbach" userId="2103ba1b-e122-4adc-9a51-80326f4236aa" providerId="ADAL" clId="{3A15DB48-20C7-4579-85A9-147D7860A13A}" dt="2020-05-14T21:11:56.336" v="73"/>
          <ac:spMkLst>
            <pc:docMk/>
            <pc:sldMk cId="3952363157" sldId="279"/>
            <ac:spMk id="4" creationId="{9713BD4C-FB0B-486A-BC5A-9E1D7253248A}"/>
          </ac:spMkLst>
        </pc:spChg>
      </pc:sldChg>
      <pc:sldChg chg="modSp">
        <pc:chgData name="Stacie Ast-Kutzbach" userId="2103ba1b-e122-4adc-9a51-80326f4236aa" providerId="ADAL" clId="{3A15DB48-20C7-4579-85A9-147D7860A13A}" dt="2020-05-14T21:12:00.393" v="74"/>
        <pc:sldMkLst>
          <pc:docMk/>
          <pc:sldMk cId="3223943354" sldId="280"/>
        </pc:sldMkLst>
        <pc:spChg chg="mod">
          <ac:chgData name="Stacie Ast-Kutzbach" userId="2103ba1b-e122-4adc-9a51-80326f4236aa" providerId="ADAL" clId="{3A15DB48-20C7-4579-85A9-147D7860A13A}" dt="2020-05-14T21:12:00.393" v="74"/>
          <ac:spMkLst>
            <pc:docMk/>
            <pc:sldMk cId="3223943354" sldId="280"/>
            <ac:spMk id="4" creationId="{B5EC6847-F0A6-40EE-A250-3D9F89595623}"/>
          </ac:spMkLst>
        </pc:spChg>
      </pc:sldChg>
      <pc:sldChg chg="modSp">
        <pc:chgData name="Stacie Ast-Kutzbach" userId="2103ba1b-e122-4adc-9a51-80326f4236aa" providerId="ADAL" clId="{3A15DB48-20C7-4579-85A9-147D7860A13A}" dt="2020-05-14T21:12:02.713" v="75"/>
        <pc:sldMkLst>
          <pc:docMk/>
          <pc:sldMk cId="394313298" sldId="281"/>
        </pc:sldMkLst>
        <pc:spChg chg="mod">
          <ac:chgData name="Stacie Ast-Kutzbach" userId="2103ba1b-e122-4adc-9a51-80326f4236aa" providerId="ADAL" clId="{3A15DB48-20C7-4579-85A9-147D7860A13A}" dt="2020-05-14T21:12:02.713" v="75"/>
          <ac:spMkLst>
            <pc:docMk/>
            <pc:sldMk cId="394313298" sldId="281"/>
            <ac:spMk id="4" creationId="{16226513-1F83-4293-81E2-D0DB7B2B2F88}"/>
          </ac:spMkLst>
        </pc:spChg>
      </pc:sldChg>
      <pc:sldChg chg="modSp mod">
        <pc:chgData name="Stacie Ast-Kutzbach" userId="2103ba1b-e122-4adc-9a51-80326f4236aa" providerId="ADAL" clId="{3A15DB48-20C7-4579-85A9-147D7860A13A}" dt="2020-05-14T21:08:52.775" v="18" actId="20577"/>
        <pc:sldMkLst>
          <pc:docMk/>
          <pc:sldMk cId="1866073041" sldId="282"/>
        </pc:sldMkLst>
        <pc:spChg chg="mod">
          <ac:chgData name="Stacie Ast-Kutzbach" userId="2103ba1b-e122-4adc-9a51-80326f4236aa" providerId="ADAL" clId="{3A15DB48-20C7-4579-85A9-147D7860A13A}" dt="2020-05-14T21:08:52.775" v="18" actId="20577"/>
          <ac:spMkLst>
            <pc:docMk/>
            <pc:sldMk cId="1866073041" sldId="282"/>
            <ac:spMk id="4" creationId="{0ED9E209-C21F-4520-B1C4-502CF0F4A4CF}"/>
          </ac:spMkLst>
        </pc:spChg>
      </pc:sldChg>
      <pc:sldChg chg="modSp">
        <pc:chgData name="Stacie Ast-Kutzbach" userId="2103ba1b-e122-4adc-9a51-80326f4236aa" providerId="ADAL" clId="{3A15DB48-20C7-4579-85A9-147D7860A13A}" dt="2020-05-14T21:09:00.015" v="19"/>
        <pc:sldMkLst>
          <pc:docMk/>
          <pc:sldMk cId="1995979883" sldId="283"/>
        </pc:sldMkLst>
        <pc:spChg chg="mod">
          <ac:chgData name="Stacie Ast-Kutzbach" userId="2103ba1b-e122-4adc-9a51-80326f4236aa" providerId="ADAL" clId="{3A15DB48-20C7-4579-85A9-147D7860A13A}" dt="2020-05-14T21:09:00.015" v="19"/>
          <ac:spMkLst>
            <pc:docMk/>
            <pc:sldMk cId="1995979883" sldId="283"/>
            <ac:spMk id="4" creationId="{74A4B459-DAD7-4168-9DEB-12C8F63C9C52}"/>
          </ac:spMkLst>
        </pc:spChg>
      </pc:sldChg>
      <pc:sldChg chg="modSp mod">
        <pc:chgData name="Stacie Ast-Kutzbach" userId="2103ba1b-e122-4adc-9a51-80326f4236aa" providerId="ADAL" clId="{3A15DB48-20C7-4579-85A9-147D7860A13A}" dt="2020-05-15T20:02:27.098" v="344" actId="27636"/>
        <pc:sldMkLst>
          <pc:docMk/>
          <pc:sldMk cId="1144106310" sldId="284"/>
        </pc:sldMkLst>
        <pc:spChg chg="mod">
          <ac:chgData name="Stacie Ast-Kutzbach" userId="2103ba1b-e122-4adc-9a51-80326f4236aa" providerId="ADAL" clId="{3A15DB48-20C7-4579-85A9-147D7860A13A}" dt="2020-05-15T20:02:27.098" v="344" actId="27636"/>
          <ac:spMkLst>
            <pc:docMk/>
            <pc:sldMk cId="1144106310" sldId="284"/>
            <ac:spMk id="3" creationId="{A4FD62D5-AB48-4335-8BA5-EC6F369BAB9E}"/>
          </ac:spMkLst>
        </pc:spChg>
        <pc:spChg chg="mod">
          <ac:chgData name="Stacie Ast-Kutzbach" userId="2103ba1b-e122-4adc-9a51-80326f4236aa" providerId="ADAL" clId="{3A15DB48-20C7-4579-85A9-147D7860A13A}" dt="2020-05-14T21:09:06.044" v="20"/>
          <ac:spMkLst>
            <pc:docMk/>
            <pc:sldMk cId="1144106310" sldId="284"/>
            <ac:spMk id="4" creationId="{A9A8E934-3141-42DC-BEBC-9C7BF0E0AFDA}"/>
          </ac:spMkLst>
        </pc:spChg>
        <pc:picChg chg="mod">
          <ac:chgData name="Stacie Ast-Kutzbach" userId="2103ba1b-e122-4adc-9a51-80326f4236aa" providerId="ADAL" clId="{3A15DB48-20C7-4579-85A9-147D7860A13A}" dt="2020-05-15T01:20:40.816" v="330" actId="1076"/>
          <ac:picMkLst>
            <pc:docMk/>
            <pc:sldMk cId="1144106310" sldId="284"/>
            <ac:picMk id="7" creationId="{44844972-8EF8-4B1B-B82D-97E02A268A82}"/>
          </ac:picMkLst>
        </pc:picChg>
      </pc:sldChg>
      <pc:sldChg chg="modSp">
        <pc:chgData name="Stacie Ast-Kutzbach" userId="2103ba1b-e122-4adc-9a51-80326f4236aa" providerId="ADAL" clId="{3A15DB48-20C7-4579-85A9-147D7860A13A}" dt="2020-05-14T21:09:10.062" v="21"/>
        <pc:sldMkLst>
          <pc:docMk/>
          <pc:sldMk cId="2446079565" sldId="285"/>
        </pc:sldMkLst>
        <pc:spChg chg="mod">
          <ac:chgData name="Stacie Ast-Kutzbach" userId="2103ba1b-e122-4adc-9a51-80326f4236aa" providerId="ADAL" clId="{3A15DB48-20C7-4579-85A9-147D7860A13A}" dt="2020-05-14T21:09:10.062" v="21"/>
          <ac:spMkLst>
            <pc:docMk/>
            <pc:sldMk cId="2446079565" sldId="285"/>
            <ac:spMk id="4" creationId="{6818BDE5-0406-499D-B3F0-11F0721BF0F7}"/>
          </ac:spMkLst>
        </pc:spChg>
      </pc:sldChg>
      <pc:sldChg chg="modSp">
        <pc:chgData name="Stacie Ast-Kutzbach" userId="2103ba1b-e122-4adc-9a51-80326f4236aa" providerId="ADAL" clId="{3A15DB48-20C7-4579-85A9-147D7860A13A}" dt="2020-05-14T21:09:16.653" v="22"/>
        <pc:sldMkLst>
          <pc:docMk/>
          <pc:sldMk cId="37122107" sldId="286"/>
        </pc:sldMkLst>
        <pc:spChg chg="mod">
          <ac:chgData name="Stacie Ast-Kutzbach" userId="2103ba1b-e122-4adc-9a51-80326f4236aa" providerId="ADAL" clId="{3A15DB48-20C7-4579-85A9-147D7860A13A}" dt="2020-05-14T21:09:16.653" v="22"/>
          <ac:spMkLst>
            <pc:docMk/>
            <pc:sldMk cId="37122107" sldId="286"/>
            <ac:spMk id="4" creationId="{DBFC2BD7-6C9E-4074-A438-4DCC2AFC8E7E}"/>
          </ac:spMkLst>
        </pc:spChg>
      </pc:sldChg>
      <pc:sldChg chg="modSp">
        <pc:chgData name="Stacie Ast-Kutzbach" userId="2103ba1b-e122-4adc-9a51-80326f4236aa" providerId="ADAL" clId="{3A15DB48-20C7-4579-85A9-147D7860A13A}" dt="2020-05-14T21:09:22.780" v="23"/>
        <pc:sldMkLst>
          <pc:docMk/>
          <pc:sldMk cId="337404652" sldId="287"/>
        </pc:sldMkLst>
        <pc:spChg chg="mod">
          <ac:chgData name="Stacie Ast-Kutzbach" userId="2103ba1b-e122-4adc-9a51-80326f4236aa" providerId="ADAL" clId="{3A15DB48-20C7-4579-85A9-147D7860A13A}" dt="2020-05-14T21:09:22.780" v="23"/>
          <ac:spMkLst>
            <pc:docMk/>
            <pc:sldMk cId="337404652" sldId="287"/>
            <ac:spMk id="4" creationId="{85CC7F4C-0B43-4750-98E9-DE21C7732B92}"/>
          </ac:spMkLst>
        </pc:spChg>
      </pc:sldChg>
      <pc:sldChg chg="modSp">
        <pc:chgData name="Stacie Ast-Kutzbach" userId="2103ba1b-e122-4adc-9a51-80326f4236aa" providerId="ADAL" clId="{3A15DB48-20C7-4579-85A9-147D7860A13A}" dt="2020-05-14T21:10:12.415" v="38"/>
        <pc:sldMkLst>
          <pc:docMk/>
          <pc:sldMk cId="2623871947" sldId="288"/>
        </pc:sldMkLst>
        <pc:spChg chg="mod">
          <ac:chgData name="Stacie Ast-Kutzbach" userId="2103ba1b-e122-4adc-9a51-80326f4236aa" providerId="ADAL" clId="{3A15DB48-20C7-4579-85A9-147D7860A13A}" dt="2020-05-14T21:10:12.415" v="38"/>
          <ac:spMkLst>
            <pc:docMk/>
            <pc:sldMk cId="2623871947" sldId="288"/>
            <ac:spMk id="4" creationId="{9192557B-2DAA-4217-A1C2-C33B47BF483E}"/>
          </ac:spMkLst>
        </pc:spChg>
      </pc:sldChg>
      <pc:sldChg chg="modSp">
        <pc:chgData name="Stacie Ast-Kutzbach" userId="2103ba1b-e122-4adc-9a51-80326f4236aa" providerId="ADAL" clId="{3A15DB48-20C7-4579-85A9-147D7860A13A}" dt="2020-05-14T21:09:48.568" v="33"/>
        <pc:sldMkLst>
          <pc:docMk/>
          <pc:sldMk cId="3458661897" sldId="289"/>
        </pc:sldMkLst>
        <pc:spChg chg="mod">
          <ac:chgData name="Stacie Ast-Kutzbach" userId="2103ba1b-e122-4adc-9a51-80326f4236aa" providerId="ADAL" clId="{3A15DB48-20C7-4579-85A9-147D7860A13A}" dt="2020-05-14T21:09:48.568" v="33"/>
          <ac:spMkLst>
            <pc:docMk/>
            <pc:sldMk cId="3458661897" sldId="289"/>
            <ac:spMk id="4" creationId="{8D2D588B-61C1-48FB-9D5A-0947F15D9DBA}"/>
          </ac:spMkLst>
        </pc:spChg>
      </pc:sldChg>
      <pc:sldChg chg="modSp">
        <pc:chgData name="Stacie Ast-Kutzbach" userId="2103ba1b-e122-4adc-9a51-80326f4236aa" providerId="ADAL" clId="{3A15DB48-20C7-4579-85A9-147D7860A13A}" dt="2020-05-14T21:10:17.031" v="40"/>
        <pc:sldMkLst>
          <pc:docMk/>
          <pc:sldMk cId="1473867292" sldId="291"/>
        </pc:sldMkLst>
        <pc:spChg chg="mod">
          <ac:chgData name="Stacie Ast-Kutzbach" userId="2103ba1b-e122-4adc-9a51-80326f4236aa" providerId="ADAL" clId="{3A15DB48-20C7-4579-85A9-147D7860A13A}" dt="2020-05-14T21:10:17.031" v="40"/>
          <ac:spMkLst>
            <pc:docMk/>
            <pc:sldMk cId="1473867292" sldId="291"/>
            <ac:spMk id="4" creationId="{C11B1ADD-6F7B-4BE5-9372-FEECE4D6EE49}"/>
          </ac:spMkLst>
        </pc:spChg>
      </pc:sldChg>
      <pc:sldChg chg="modSp">
        <pc:chgData name="Stacie Ast-Kutzbach" userId="2103ba1b-e122-4adc-9a51-80326f4236aa" providerId="ADAL" clId="{3A15DB48-20C7-4579-85A9-147D7860A13A}" dt="2020-05-14T21:10:21.071" v="41"/>
        <pc:sldMkLst>
          <pc:docMk/>
          <pc:sldMk cId="3376469662" sldId="292"/>
        </pc:sldMkLst>
        <pc:spChg chg="mod">
          <ac:chgData name="Stacie Ast-Kutzbach" userId="2103ba1b-e122-4adc-9a51-80326f4236aa" providerId="ADAL" clId="{3A15DB48-20C7-4579-85A9-147D7860A13A}" dt="2020-05-14T21:10:21.071" v="41"/>
          <ac:spMkLst>
            <pc:docMk/>
            <pc:sldMk cId="3376469662" sldId="292"/>
            <ac:spMk id="4" creationId="{D377529D-D53D-407A-B730-6E01BB030B07}"/>
          </ac:spMkLst>
        </pc:spChg>
      </pc:sldChg>
      <pc:sldChg chg="modSp">
        <pc:chgData name="Stacie Ast-Kutzbach" userId="2103ba1b-e122-4adc-9a51-80326f4236aa" providerId="ADAL" clId="{3A15DB48-20C7-4579-85A9-147D7860A13A}" dt="2020-05-14T21:09:27.603" v="24"/>
        <pc:sldMkLst>
          <pc:docMk/>
          <pc:sldMk cId="906419501" sldId="294"/>
        </pc:sldMkLst>
        <pc:spChg chg="mod">
          <ac:chgData name="Stacie Ast-Kutzbach" userId="2103ba1b-e122-4adc-9a51-80326f4236aa" providerId="ADAL" clId="{3A15DB48-20C7-4579-85A9-147D7860A13A}" dt="2020-05-14T21:09:27.603" v="24"/>
          <ac:spMkLst>
            <pc:docMk/>
            <pc:sldMk cId="906419501" sldId="294"/>
            <ac:spMk id="4" creationId="{85CC7F4C-0B43-4750-98E9-DE21C7732B92}"/>
          </ac:spMkLst>
        </pc:spChg>
      </pc:sldChg>
      <pc:sldChg chg="modSp mod">
        <pc:chgData name="Stacie Ast-Kutzbach" userId="2103ba1b-e122-4adc-9a51-80326f4236aa" providerId="ADAL" clId="{3A15DB48-20C7-4579-85A9-147D7860A13A}" dt="2020-05-14T21:09:34.139" v="28" actId="20577"/>
        <pc:sldMkLst>
          <pc:docMk/>
          <pc:sldMk cId="2947692113" sldId="295"/>
        </pc:sldMkLst>
        <pc:spChg chg="mod">
          <ac:chgData name="Stacie Ast-Kutzbach" userId="2103ba1b-e122-4adc-9a51-80326f4236aa" providerId="ADAL" clId="{3A15DB48-20C7-4579-85A9-147D7860A13A}" dt="2020-05-14T21:09:34.139" v="28" actId="20577"/>
          <ac:spMkLst>
            <pc:docMk/>
            <pc:sldMk cId="2947692113" sldId="295"/>
            <ac:spMk id="4" creationId="{85CC7F4C-0B43-4750-98E9-DE21C7732B92}"/>
          </ac:spMkLst>
        </pc:spChg>
      </pc:sldChg>
      <pc:sldChg chg="modSp">
        <pc:chgData name="Stacie Ast-Kutzbach" userId="2103ba1b-e122-4adc-9a51-80326f4236aa" providerId="ADAL" clId="{3A15DB48-20C7-4579-85A9-147D7860A13A}" dt="2020-05-14T21:09:38.547" v="29"/>
        <pc:sldMkLst>
          <pc:docMk/>
          <pc:sldMk cId="1964043145" sldId="297"/>
        </pc:sldMkLst>
        <pc:spChg chg="mod">
          <ac:chgData name="Stacie Ast-Kutzbach" userId="2103ba1b-e122-4adc-9a51-80326f4236aa" providerId="ADAL" clId="{3A15DB48-20C7-4579-85A9-147D7860A13A}" dt="2020-05-14T21:09:38.547" v="29"/>
          <ac:spMkLst>
            <pc:docMk/>
            <pc:sldMk cId="1964043145" sldId="297"/>
            <ac:spMk id="4" creationId="{85CC7F4C-0B43-4750-98E9-DE21C7732B92}"/>
          </ac:spMkLst>
        </pc:spChg>
      </pc:sldChg>
      <pc:sldChg chg="modSp mod">
        <pc:chgData name="Stacie Ast-Kutzbach" userId="2103ba1b-e122-4adc-9a51-80326f4236aa" providerId="ADAL" clId="{3A15DB48-20C7-4579-85A9-147D7860A13A}" dt="2020-05-14T21:09:42.074" v="31"/>
        <pc:sldMkLst>
          <pc:docMk/>
          <pc:sldMk cId="4048803646" sldId="298"/>
        </pc:sldMkLst>
        <pc:spChg chg="mod">
          <ac:chgData name="Stacie Ast-Kutzbach" userId="2103ba1b-e122-4adc-9a51-80326f4236aa" providerId="ADAL" clId="{3A15DB48-20C7-4579-85A9-147D7860A13A}" dt="2020-05-14T21:09:42.074" v="31"/>
          <ac:spMkLst>
            <pc:docMk/>
            <pc:sldMk cId="4048803646" sldId="298"/>
            <ac:spMk id="4" creationId="{85CC7F4C-0B43-4750-98E9-DE21C7732B92}"/>
          </ac:spMkLst>
        </pc:spChg>
      </pc:sldChg>
      <pc:sldChg chg="modSp">
        <pc:chgData name="Stacie Ast-Kutzbach" userId="2103ba1b-e122-4adc-9a51-80326f4236aa" providerId="ADAL" clId="{3A15DB48-20C7-4579-85A9-147D7860A13A}" dt="2020-05-14T21:09:46.110" v="32"/>
        <pc:sldMkLst>
          <pc:docMk/>
          <pc:sldMk cId="1253645114" sldId="300"/>
        </pc:sldMkLst>
        <pc:spChg chg="mod">
          <ac:chgData name="Stacie Ast-Kutzbach" userId="2103ba1b-e122-4adc-9a51-80326f4236aa" providerId="ADAL" clId="{3A15DB48-20C7-4579-85A9-147D7860A13A}" dt="2020-05-14T21:09:46.110" v="32"/>
          <ac:spMkLst>
            <pc:docMk/>
            <pc:sldMk cId="1253645114" sldId="300"/>
            <ac:spMk id="4" creationId="{296CA2D2-E84D-46EE-BCCA-05E14255E2AB}"/>
          </ac:spMkLst>
        </pc:spChg>
      </pc:sldChg>
      <pc:sldChg chg="modSp">
        <pc:chgData name="Stacie Ast-Kutzbach" userId="2103ba1b-e122-4adc-9a51-80326f4236aa" providerId="ADAL" clId="{3A15DB48-20C7-4579-85A9-147D7860A13A}" dt="2020-05-14T21:09:51.819" v="34"/>
        <pc:sldMkLst>
          <pc:docMk/>
          <pc:sldMk cId="428804288" sldId="301"/>
        </pc:sldMkLst>
        <pc:spChg chg="mod">
          <ac:chgData name="Stacie Ast-Kutzbach" userId="2103ba1b-e122-4adc-9a51-80326f4236aa" providerId="ADAL" clId="{3A15DB48-20C7-4579-85A9-147D7860A13A}" dt="2020-05-14T21:09:51.819" v="34"/>
          <ac:spMkLst>
            <pc:docMk/>
            <pc:sldMk cId="428804288" sldId="301"/>
            <ac:spMk id="4" creationId="{8D2D588B-61C1-48FB-9D5A-0947F15D9DBA}"/>
          </ac:spMkLst>
        </pc:spChg>
      </pc:sldChg>
      <pc:sldChg chg="modSp">
        <pc:chgData name="Stacie Ast-Kutzbach" userId="2103ba1b-e122-4adc-9a51-80326f4236aa" providerId="ADAL" clId="{3A15DB48-20C7-4579-85A9-147D7860A13A}" dt="2020-05-14T21:10:01.720" v="35"/>
        <pc:sldMkLst>
          <pc:docMk/>
          <pc:sldMk cId="3023633114" sldId="302"/>
        </pc:sldMkLst>
        <pc:spChg chg="mod">
          <ac:chgData name="Stacie Ast-Kutzbach" userId="2103ba1b-e122-4adc-9a51-80326f4236aa" providerId="ADAL" clId="{3A15DB48-20C7-4579-85A9-147D7860A13A}" dt="2020-05-14T21:10:01.720" v="35"/>
          <ac:spMkLst>
            <pc:docMk/>
            <pc:sldMk cId="3023633114" sldId="302"/>
            <ac:spMk id="4" creationId="{8D2D588B-61C1-48FB-9D5A-0947F15D9DBA}"/>
          </ac:spMkLst>
        </pc:spChg>
      </pc:sldChg>
      <pc:sldChg chg="modSp">
        <pc:chgData name="Stacie Ast-Kutzbach" userId="2103ba1b-e122-4adc-9a51-80326f4236aa" providerId="ADAL" clId="{3A15DB48-20C7-4579-85A9-147D7860A13A}" dt="2020-05-14T21:10:08.138" v="36"/>
        <pc:sldMkLst>
          <pc:docMk/>
          <pc:sldMk cId="1533295035" sldId="303"/>
        </pc:sldMkLst>
        <pc:spChg chg="mod">
          <ac:chgData name="Stacie Ast-Kutzbach" userId="2103ba1b-e122-4adc-9a51-80326f4236aa" providerId="ADAL" clId="{3A15DB48-20C7-4579-85A9-147D7860A13A}" dt="2020-05-14T21:10:08.138" v="36"/>
          <ac:spMkLst>
            <pc:docMk/>
            <pc:sldMk cId="1533295035" sldId="303"/>
            <ac:spMk id="4" creationId="{7B7E4EA7-7BA3-422B-AD23-C1725E8F9732}"/>
          </ac:spMkLst>
        </pc:spChg>
      </pc:sldChg>
      <pc:sldChg chg="modSp mod">
        <pc:chgData name="Stacie Ast-Kutzbach" userId="2103ba1b-e122-4adc-9a51-80326f4236aa" providerId="ADAL" clId="{3A15DB48-20C7-4579-85A9-147D7860A13A}" dt="2020-05-15T01:18:32.075" v="242"/>
        <pc:sldMkLst>
          <pc:docMk/>
          <pc:sldMk cId="3114492003" sldId="304"/>
        </pc:sldMkLst>
        <pc:spChg chg="mod">
          <ac:chgData name="Stacie Ast-Kutzbach" userId="2103ba1b-e122-4adc-9a51-80326f4236aa" providerId="ADAL" clId="{3A15DB48-20C7-4579-85A9-147D7860A13A}" dt="2020-05-15T01:18:32.075" v="242"/>
          <ac:spMkLst>
            <pc:docMk/>
            <pc:sldMk cId="3114492003" sldId="304"/>
            <ac:spMk id="3" creationId="{C07CDD88-B935-4D24-AA8A-7F7781027098}"/>
          </ac:spMkLst>
        </pc:spChg>
        <pc:spChg chg="mod">
          <ac:chgData name="Stacie Ast-Kutzbach" userId="2103ba1b-e122-4adc-9a51-80326f4236aa" providerId="ADAL" clId="{3A15DB48-20C7-4579-85A9-147D7860A13A}" dt="2020-05-14T21:12:07.907" v="78"/>
          <ac:spMkLst>
            <pc:docMk/>
            <pc:sldMk cId="3114492003" sldId="304"/>
            <ac:spMk id="4" creationId="{16226513-1F83-4293-81E2-D0DB7B2B2F88}"/>
          </ac:spMkLst>
        </pc:spChg>
      </pc:sldChg>
      <pc:sldChg chg="modSp">
        <pc:chgData name="Stacie Ast-Kutzbach" userId="2103ba1b-e122-4adc-9a51-80326f4236aa" providerId="ADAL" clId="{3A15DB48-20C7-4579-85A9-147D7860A13A}" dt="2020-05-14T21:10:23.719" v="42"/>
        <pc:sldMkLst>
          <pc:docMk/>
          <pc:sldMk cId="2911484500" sldId="305"/>
        </pc:sldMkLst>
        <pc:spChg chg="mod">
          <ac:chgData name="Stacie Ast-Kutzbach" userId="2103ba1b-e122-4adc-9a51-80326f4236aa" providerId="ADAL" clId="{3A15DB48-20C7-4579-85A9-147D7860A13A}" dt="2020-05-14T21:10:23.719" v="42"/>
          <ac:spMkLst>
            <pc:docMk/>
            <pc:sldMk cId="2911484500" sldId="305"/>
            <ac:spMk id="4" creationId="{40178FFA-E1A1-4D08-ACE4-086306CFABD4}"/>
          </ac:spMkLst>
        </pc:spChg>
      </pc:sldChg>
      <pc:sldChg chg="modSp">
        <pc:chgData name="Stacie Ast-Kutzbach" userId="2103ba1b-e122-4adc-9a51-80326f4236aa" providerId="ADAL" clId="{3A15DB48-20C7-4579-85A9-147D7860A13A}" dt="2020-05-14T21:10:28.986" v="43"/>
        <pc:sldMkLst>
          <pc:docMk/>
          <pc:sldMk cId="4283843399" sldId="306"/>
        </pc:sldMkLst>
        <pc:spChg chg="mod">
          <ac:chgData name="Stacie Ast-Kutzbach" userId="2103ba1b-e122-4adc-9a51-80326f4236aa" providerId="ADAL" clId="{3A15DB48-20C7-4579-85A9-147D7860A13A}" dt="2020-05-14T21:10:28.986" v="43"/>
          <ac:spMkLst>
            <pc:docMk/>
            <pc:sldMk cId="4283843399" sldId="306"/>
            <ac:spMk id="4" creationId="{40178FFA-E1A1-4D08-ACE4-086306CFABD4}"/>
          </ac:spMkLst>
        </pc:spChg>
      </pc:sldChg>
      <pc:sldChg chg="addSp modSp">
        <pc:chgData name="Stacie Ast-Kutzbach" userId="2103ba1b-e122-4adc-9a51-80326f4236aa" providerId="ADAL" clId="{3A15DB48-20C7-4579-85A9-147D7860A13A}" dt="2020-05-14T21:10:33.260" v="45"/>
        <pc:sldMkLst>
          <pc:docMk/>
          <pc:sldMk cId="990853837" sldId="307"/>
        </pc:sldMkLst>
        <pc:spChg chg="mod">
          <ac:chgData name="Stacie Ast-Kutzbach" userId="2103ba1b-e122-4adc-9a51-80326f4236aa" providerId="ADAL" clId="{3A15DB48-20C7-4579-85A9-147D7860A13A}" dt="2020-05-14T21:10:33.260" v="45"/>
          <ac:spMkLst>
            <pc:docMk/>
            <pc:sldMk cId="990853837" sldId="307"/>
            <ac:spMk id="4" creationId="{40178FFA-E1A1-4D08-ACE4-086306CFABD4}"/>
          </ac:spMkLst>
        </pc:spChg>
        <pc:spChg chg="add mod">
          <ac:chgData name="Stacie Ast-Kutzbach" userId="2103ba1b-e122-4adc-9a51-80326f4236aa" providerId="ADAL" clId="{3A15DB48-20C7-4579-85A9-147D7860A13A}" dt="2020-05-14T21:10:31.459" v="44"/>
          <ac:spMkLst>
            <pc:docMk/>
            <pc:sldMk cId="990853837" sldId="307"/>
            <ac:spMk id="6" creationId="{8EAA2D17-6899-4C39-9502-A51445B87A43}"/>
          </ac:spMkLst>
        </pc:spChg>
      </pc:sldChg>
      <pc:sldChg chg="modSp">
        <pc:chgData name="Stacie Ast-Kutzbach" userId="2103ba1b-e122-4adc-9a51-80326f4236aa" providerId="ADAL" clId="{3A15DB48-20C7-4579-85A9-147D7860A13A}" dt="2020-05-14T21:10:36.565" v="46"/>
        <pc:sldMkLst>
          <pc:docMk/>
          <pc:sldMk cId="2124630893" sldId="308"/>
        </pc:sldMkLst>
        <pc:spChg chg="mod">
          <ac:chgData name="Stacie Ast-Kutzbach" userId="2103ba1b-e122-4adc-9a51-80326f4236aa" providerId="ADAL" clId="{3A15DB48-20C7-4579-85A9-147D7860A13A}" dt="2020-05-14T21:10:36.565" v="46"/>
          <ac:spMkLst>
            <pc:docMk/>
            <pc:sldMk cId="2124630893" sldId="308"/>
            <ac:spMk id="4" creationId="{40178FFA-E1A1-4D08-ACE4-086306CFABD4}"/>
          </ac:spMkLst>
        </pc:spChg>
      </pc:sldChg>
      <pc:sldChg chg="new del">
        <pc:chgData name="Stacie Ast-Kutzbach" userId="2103ba1b-e122-4adc-9a51-80326f4236aa" providerId="ADAL" clId="{3A15DB48-20C7-4579-85A9-147D7860A13A}" dt="2020-05-14T23:58:32.569" v="82" actId="2696"/>
        <pc:sldMkLst>
          <pc:docMk/>
          <pc:sldMk cId="1736663106" sldId="309"/>
        </pc:sldMkLst>
      </pc:sldChg>
      <pc:sldChg chg="addSp delSp modSp new mod">
        <pc:chgData name="Stacie Ast-Kutzbach" userId="2103ba1b-e122-4adc-9a51-80326f4236aa" providerId="ADAL" clId="{3A15DB48-20C7-4579-85A9-147D7860A13A}" dt="2020-05-15T00:00:02.246" v="147" actId="1076"/>
        <pc:sldMkLst>
          <pc:docMk/>
          <pc:sldMk cId="3883457268" sldId="309"/>
        </pc:sldMkLst>
        <pc:spChg chg="del">
          <ac:chgData name="Stacie Ast-Kutzbach" userId="2103ba1b-e122-4adc-9a51-80326f4236aa" providerId="ADAL" clId="{3A15DB48-20C7-4579-85A9-147D7860A13A}" dt="2020-05-14T23:58:42.036" v="84" actId="478"/>
          <ac:spMkLst>
            <pc:docMk/>
            <pc:sldMk cId="3883457268" sldId="309"/>
            <ac:spMk id="2" creationId="{9E20E06C-3F10-4C18-8559-B7788D2B96F0}"/>
          </ac:spMkLst>
        </pc:spChg>
        <pc:spChg chg="del mod">
          <ac:chgData name="Stacie Ast-Kutzbach" userId="2103ba1b-e122-4adc-9a51-80326f4236aa" providerId="ADAL" clId="{3A15DB48-20C7-4579-85A9-147D7860A13A}" dt="2020-05-14T23:59:02.671" v="86" actId="931"/>
          <ac:spMkLst>
            <pc:docMk/>
            <pc:sldMk cId="3883457268" sldId="309"/>
            <ac:spMk id="3" creationId="{EC48CE06-962C-4051-84F7-74029C9F7304}"/>
          </ac:spMkLst>
        </pc:spChg>
        <pc:spChg chg="add del mod">
          <ac:chgData name="Stacie Ast-Kutzbach" userId="2103ba1b-e122-4adc-9a51-80326f4236aa" providerId="ADAL" clId="{3A15DB48-20C7-4579-85A9-147D7860A13A}" dt="2020-05-14T23:59:11.935" v="88" actId="931"/>
          <ac:spMkLst>
            <pc:docMk/>
            <pc:sldMk cId="3883457268" sldId="309"/>
            <ac:spMk id="9" creationId="{0282BB35-064F-4D63-B5C0-07BD048E7F38}"/>
          </ac:spMkLst>
        </pc:spChg>
        <pc:spChg chg="add mod">
          <ac:chgData name="Stacie Ast-Kutzbach" userId="2103ba1b-e122-4adc-9a51-80326f4236aa" providerId="ADAL" clId="{3A15DB48-20C7-4579-85A9-147D7860A13A}" dt="2020-05-14T23:59:55.752" v="146" actId="122"/>
          <ac:spMkLst>
            <pc:docMk/>
            <pc:sldMk cId="3883457268" sldId="309"/>
            <ac:spMk id="12" creationId="{3ED50D35-A850-42B2-AE05-0ED3918696D3}"/>
          </ac:spMkLst>
        </pc:spChg>
        <pc:picChg chg="add del mod">
          <ac:chgData name="Stacie Ast-Kutzbach" userId="2103ba1b-e122-4adc-9a51-80326f4236aa" providerId="ADAL" clId="{3A15DB48-20C7-4579-85A9-147D7860A13A}" dt="2020-05-14T23:59:05.219" v="87" actId="478"/>
          <ac:picMkLst>
            <pc:docMk/>
            <pc:sldMk cId="3883457268" sldId="309"/>
            <ac:picMk id="7" creationId="{E241DC2A-B0F9-4177-9029-576F80F4B57C}"/>
          </ac:picMkLst>
        </pc:picChg>
        <pc:picChg chg="add mod">
          <ac:chgData name="Stacie Ast-Kutzbach" userId="2103ba1b-e122-4adc-9a51-80326f4236aa" providerId="ADAL" clId="{3A15DB48-20C7-4579-85A9-147D7860A13A}" dt="2020-05-15T00:00:02.246" v="147" actId="1076"/>
          <ac:picMkLst>
            <pc:docMk/>
            <pc:sldMk cId="3883457268" sldId="309"/>
            <ac:picMk id="11" creationId="{EE9E6E84-A936-4B09-8829-F295A32506F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29AE81-C194-40AC-8B07-D96A4EF852BC}" type="datetimeFigureOut">
              <a:rPr lang="en-US" smtClean="0"/>
              <a:t>5/15/20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B5F9FD-E74D-489B-9AB4-1F92EC73665E}" type="slidenum">
              <a:rPr lang="en-US" smtClean="0"/>
              <a:t>‹#›</a:t>
            </a:fld>
            <a:endParaRPr lang="en-US"/>
          </a:p>
        </p:txBody>
      </p:sp>
    </p:spTree>
    <p:extLst>
      <p:ext uri="{BB962C8B-B14F-4D97-AF65-F5344CB8AC3E}">
        <p14:creationId xmlns:p14="http://schemas.microsoft.com/office/powerpoint/2010/main" val="2505031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B5F9FD-E74D-489B-9AB4-1F92EC73665E}" type="slidenum">
              <a:rPr lang="en-US" smtClean="0"/>
              <a:t>1</a:t>
            </a:fld>
            <a:endParaRPr lang="en-US"/>
          </a:p>
        </p:txBody>
      </p:sp>
    </p:spTree>
    <p:extLst>
      <p:ext uri="{BB962C8B-B14F-4D97-AF65-F5344CB8AC3E}">
        <p14:creationId xmlns:p14="http://schemas.microsoft.com/office/powerpoint/2010/main" val="2250612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fld id="{9021FB86-B911-4F8B-9192-4D3C72A7DB82}" type="slidenum">
              <a:rPr lang="en-US" smtClean="0"/>
              <a:t>‹#›</a:t>
            </a:fld>
            <a:endParaRPr lang="en-US"/>
          </a:p>
        </p:txBody>
      </p:sp>
    </p:spTree>
    <p:extLst>
      <p:ext uri="{BB962C8B-B14F-4D97-AF65-F5344CB8AC3E}">
        <p14:creationId xmlns:p14="http://schemas.microsoft.com/office/powerpoint/2010/main" val="3670034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609600" y="6188075"/>
            <a:ext cx="2895600" cy="365125"/>
          </a:xfrm>
        </p:spPr>
        <p:txBody>
          <a:bodyPr/>
          <a:lstStyle/>
          <a:p>
            <a:r>
              <a:rPr lang="en-US"/>
              <a:t>Presentation Title</a:t>
            </a:r>
          </a:p>
        </p:txBody>
      </p:sp>
      <p:sp>
        <p:nvSpPr>
          <p:cNvPr id="6" name="Slide Number Placeholder 5"/>
          <p:cNvSpPr>
            <a:spLocks noGrp="1"/>
          </p:cNvSpPr>
          <p:nvPr>
            <p:ph type="sldNum" sz="quarter" idx="12"/>
          </p:nvPr>
        </p:nvSpPr>
        <p:spPr>
          <a:xfrm>
            <a:off x="304800" y="6188075"/>
            <a:ext cx="381000" cy="365125"/>
          </a:xfrm>
        </p:spPr>
        <p:txBody>
          <a:bodyPr/>
          <a:lstStyle/>
          <a:p>
            <a:fld id="{9021FB86-B911-4F8B-9192-4D3C72A7DB82}" type="slidenum">
              <a:rPr lang="en-US" smtClean="0"/>
              <a:t>‹#›</a:t>
            </a:fld>
            <a:endParaRPr lang="en-US"/>
          </a:p>
        </p:txBody>
      </p:sp>
    </p:spTree>
    <p:extLst>
      <p:ext uri="{BB962C8B-B14F-4D97-AF65-F5344CB8AC3E}">
        <p14:creationId xmlns:p14="http://schemas.microsoft.com/office/powerpoint/2010/main" val="2666038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fld id="{9021FB86-B911-4F8B-9192-4D3C72A7DB82}" type="slidenum">
              <a:rPr lang="en-US" smtClean="0"/>
              <a:t>‹#›</a:t>
            </a:fld>
            <a:endParaRPr lang="en-US"/>
          </a:p>
        </p:txBody>
      </p:sp>
    </p:spTree>
    <p:extLst>
      <p:ext uri="{BB962C8B-B14F-4D97-AF65-F5344CB8AC3E}">
        <p14:creationId xmlns:p14="http://schemas.microsoft.com/office/powerpoint/2010/main" val="738442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9021FB86-B911-4F8B-9192-4D3C72A7DB82}" type="slidenum">
              <a:rPr lang="en-US" smtClean="0"/>
              <a:t>‹#›</a:t>
            </a:fld>
            <a:endParaRPr lang="en-US"/>
          </a:p>
        </p:txBody>
      </p:sp>
    </p:spTree>
    <p:extLst>
      <p:ext uri="{BB962C8B-B14F-4D97-AF65-F5344CB8AC3E}">
        <p14:creationId xmlns:p14="http://schemas.microsoft.com/office/powerpoint/2010/main" val="1457586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Presentation Title</a:t>
            </a:r>
          </a:p>
        </p:txBody>
      </p:sp>
      <p:sp>
        <p:nvSpPr>
          <p:cNvPr id="9" name="Slide Number Placeholder 8"/>
          <p:cNvSpPr>
            <a:spLocks noGrp="1"/>
          </p:cNvSpPr>
          <p:nvPr>
            <p:ph type="sldNum" sz="quarter" idx="12"/>
          </p:nvPr>
        </p:nvSpPr>
        <p:spPr/>
        <p:txBody>
          <a:bodyPr/>
          <a:lstStyle/>
          <a:p>
            <a:fld id="{9021FB86-B911-4F8B-9192-4D3C72A7DB82}" type="slidenum">
              <a:rPr lang="en-US" smtClean="0"/>
              <a:t>‹#›</a:t>
            </a:fld>
            <a:endParaRPr lang="en-US"/>
          </a:p>
        </p:txBody>
      </p:sp>
    </p:spTree>
    <p:extLst>
      <p:ext uri="{BB962C8B-B14F-4D97-AF65-F5344CB8AC3E}">
        <p14:creationId xmlns:p14="http://schemas.microsoft.com/office/powerpoint/2010/main" val="3092727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fld id="{9021FB86-B911-4F8B-9192-4D3C72A7DB82}" type="slidenum">
              <a:rPr lang="en-US" smtClean="0"/>
              <a:t>‹#›</a:t>
            </a:fld>
            <a:endParaRPr lang="en-US"/>
          </a:p>
        </p:txBody>
      </p:sp>
    </p:spTree>
    <p:extLst>
      <p:ext uri="{BB962C8B-B14F-4D97-AF65-F5344CB8AC3E}">
        <p14:creationId xmlns:p14="http://schemas.microsoft.com/office/powerpoint/2010/main" val="1052112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Presentation Title</a:t>
            </a:r>
          </a:p>
        </p:txBody>
      </p:sp>
      <p:sp>
        <p:nvSpPr>
          <p:cNvPr id="4" name="Slide Number Placeholder 3"/>
          <p:cNvSpPr>
            <a:spLocks noGrp="1"/>
          </p:cNvSpPr>
          <p:nvPr>
            <p:ph type="sldNum" sz="quarter" idx="12"/>
          </p:nvPr>
        </p:nvSpPr>
        <p:spPr/>
        <p:txBody>
          <a:bodyPr/>
          <a:lstStyle/>
          <a:p>
            <a:fld id="{9021FB86-B911-4F8B-9192-4D3C72A7DB82}" type="slidenum">
              <a:rPr lang="en-US" smtClean="0"/>
              <a:t>‹#›</a:t>
            </a:fld>
            <a:endParaRPr lang="en-US"/>
          </a:p>
        </p:txBody>
      </p:sp>
    </p:spTree>
    <p:extLst>
      <p:ext uri="{BB962C8B-B14F-4D97-AF65-F5344CB8AC3E}">
        <p14:creationId xmlns:p14="http://schemas.microsoft.com/office/powerpoint/2010/main" val="191606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9021FB86-B911-4F8B-9192-4D3C72A7DB82}" type="slidenum">
              <a:rPr lang="en-US" smtClean="0"/>
              <a:t>‹#›</a:t>
            </a:fld>
            <a:endParaRPr lang="en-US"/>
          </a:p>
        </p:txBody>
      </p:sp>
    </p:spTree>
    <p:extLst>
      <p:ext uri="{BB962C8B-B14F-4D97-AF65-F5344CB8AC3E}">
        <p14:creationId xmlns:p14="http://schemas.microsoft.com/office/powerpoint/2010/main" val="846965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9021FB86-B911-4F8B-9192-4D3C72A7DB82}" type="slidenum">
              <a:rPr lang="en-US" smtClean="0"/>
              <a:t>‹#›</a:t>
            </a:fld>
            <a:endParaRPr lang="en-US"/>
          </a:p>
        </p:txBody>
      </p:sp>
    </p:spTree>
    <p:extLst>
      <p:ext uri="{BB962C8B-B14F-4D97-AF65-F5344CB8AC3E}">
        <p14:creationId xmlns:p14="http://schemas.microsoft.com/office/powerpoint/2010/main" val="3642875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AC15D21-05A2-4FFD-B3C9-049621A7816D}"/>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3810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810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62000" y="6188075"/>
            <a:ext cx="2895600" cy="365125"/>
          </a:xfrm>
          <a:prstGeom prst="rect">
            <a:avLst/>
          </a:prstGeom>
        </p:spPr>
        <p:txBody>
          <a:bodyPr vert="horz" lIns="91440" tIns="45720" rIns="91440" bIns="45720" rtlCol="0" anchor="ctr"/>
          <a:lstStyle>
            <a:lvl1pPr algn="l">
              <a:defRPr sz="1000">
                <a:solidFill>
                  <a:schemeClr val="bg1"/>
                </a:solidFill>
              </a:defRPr>
            </a:lvl1pPr>
          </a:lstStyle>
          <a:p>
            <a:r>
              <a:rPr lang="en-US" dirty="0"/>
              <a:t>Presentation Title</a:t>
            </a:r>
          </a:p>
        </p:txBody>
      </p:sp>
      <p:sp>
        <p:nvSpPr>
          <p:cNvPr id="6" name="Slide Number Placeholder 5"/>
          <p:cNvSpPr>
            <a:spLocks noGrp="1"/>
          </p:cNvSpPr>
          <p:nvPr>
            <p:ph type="sldNum" sz="quarter" idx="4"/>
          </p:nvPr>
        </p:nvSpPr>
        <p:spPr>
          <a:xfrm>
            <a:off x="381000" y="6188075"/>
            <a:ext cx="381000" cy="365125"/>
          </a:xfrm>
          <a:prstGeom prst="rect">
            <a:avLst/>
          </a:prstGeom>
        </p:spPr>
        <p:txBody>
          <a:bodyPr vert="horz" lIns="91440" tIns="45720" rIns="91440" bIns="45720" rtlCol="0" anchor="ctr"/>
          <a:lstStyle>
            <a:lvl1pPr algn="l">
              <a:defRPr sz="1000">
                <a:solidFill>
                  <a:schemeClr val="bg1"/>
                </a:solidFill>
              </a:defRPr>
            </a:lvl1pPr>
          </a:lstStyle>
          <a:p>
            <a:fld id="{9021FB86-B911-4F8B-9192-4D3C72A7DB82}" type="slidenum">
              <a:rPr lang="en-US" smtClean="0"/>
              <a:pPr/>
              <a:t>‹#›</a:t>
            </a:fld>
            <a:endParaRPr lang="en-US" dirty="0"/>
          </a:p>
        </p:txBody>
      </p:sp>
    </p:spTree>
    <p:extLst>
      <p:ext uri="{BB962C8B-B14F-4D97-AF65-F5344CB8AC3E}">
        <p14:creationId xmlns:p14="http://schemas.microsoft.com/office/powerpoint/2010/main" val="1521500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dt="0"/>
  <p:txStyles>
    <p:titleStyle>
      <a:lvl1pPr algn="l" defTabSz="914400" rtl="0" eaLnBrk="1" latinLnBrk="0" hangingPunct="1">
        <a:spcBef>
          <a:spcPct val="0"/>
        </a:spcBef>
        <a:buNone/>
        <a:defRPr sz="3400" kern="1200">
          <a:solidFill>
            <a:srgbClr val="2F7DB7"/>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ncbi.nlm.nih.gov/core/lw/2.0/html/tileshop_pmc/tileshop_pmc_inline.html?title=Click%20on%20image%20to%20zoom&amp;p=PMC3&amp;id=5916593_abjs-476-1076-g002.jp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hyperlink" Target="https://www.iahcsmm.org/publications/ansi-aami-st79.html" TargetMode="External"/><Relationship Id="rId2" Type="http://schemas.openxmlformats.org/officeDocument/2006/relationships/hyperlink" Target="https://www.iahcsmm.org/publications/central-service-technical-training-8.html" TargetMode="External"/><Relationship Id="rId1" Type="http://schemas.openxmlformats.org/officeDocument/2006/relationships/slideLayout" Target="../slideLayouts/slideLayout2.xml"/><Relationship Id="rId4" Type="http://schemas.openxmlformats.org/officeDocument/2006/relationships/hyperlink" Target="https://www.ast.org/uploadedFiles/Main_Site/Content/About_Us/Standard_Packaging_Materials_Preparing_Items.pdf"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sciencedirect.com/science/article/pii/S1877056814003272" TargetMode="External"/><Relationship Id="rId2" Type="http://schemas.openxmlformats.org/officeDocument/2006/relationships/hyperlink" Target="https://www.ncbi.nlm.nih.gov/pubmed/29432266"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DCF9C0-545B-4D66-BCEE-25E00F93CF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114401"/>
          </a:xfrm>
          <a:prstGeom prst="rect">
            <a:avLst/>
          </a:prstGeom>
        </p:spPr>
      </p:pic>
      <p:sp>
        <p:nvSpPr>
          <p:cNvPr id="8" name="TextBox 7"/>
          <p:cNvSpPr txBox="1"/>
          <p:nvPr/>
        </p:nvSpPr>
        <p:spPr>
          <a:xfrm>
            <a:off x="304800" y="6324600"/>
            <a:ext cx="3810000" cy="276999"/>
          </a:xfrm>
          <a:prstGeom prst="rect">
            <a:avLst/>
          </a:prstGeom>
          <a:noFill/>
        </p:spPr>
        <p:txBody>
          <a:bodyPr wrap="square" rtlCol="0">
            <a:spAutoFit/>
          </a:bodyPr>
          <a:lstStyle/>
          <a:p>
            <a:r>
              <a:rPr lang="en-US" sz="1200" dirty="0">
                <a:solidFill>
                  <a:schemeClr val="tx1">
                    <a:lumMod val="95000"/>
                    <a:lumOff val="5000"/>
                  </a:schemeClr>
                </a:solidFill>
                <a:latin typeface="Arial" panose="020B0604020202020204" pitchFamily="34" charset="0"/>
                <a:cs typeface="Arial" panose="020B0604020202020204" pitchFamily="34" charset="0"/>
              </a:rPr>
              <a:t>877.718.6868  |  pure-processing.com</a:t>
            </a:r>
          </a:p>
        </p:txBody>
      </p:sp>
      <p:sp>
        <p:nvSpPr>
          <p:cNvPr id="2" name="TextBox 1">
            <a:extLst>
              <a:ext uri="{FF2B5EF4-FFF2-40B4-BE49-F238E27FC236}">
                <a16:creationId xmlns:a16="http://schemas.microsoft.com/office/drawing/2014/main" id="{FCF4263A-A437-446F-A6AD-CE9B470CB60C}"/>
              </a:ext>
            </a:extLst>
          </p:cNvPr>
          <p:cNvSpPr txBox="1"/>
          <p:nvPr/>
        </p:nvSpPr>
        <p:spPr>
          <a:xfrm>
            <a:off x="304800" y="3657600"/>
            <a:ext cx="8305800" cy="2123658"/>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rPr>
              <a:t>Under Wraps: Packaging Materials, Their History, Their Efficacy and Creating Packaging Material Inspection Protocols</a:t>
            </a:r>
          </a:p>
          <a:p>
            <a:br>
              <a:rPr lang="en-US" dirty="0"/>
            </a:br>
            <a:endParaRPr lang="en-US" dirty="0"/>
          </a:p>
        </p:txBody>
      </p:sp>
    </p:spTree>
    <p:extLst>
      <p:ext uri="{BB962C8B-B14F-4D97-AF65-F5344CB8AC3E}">
        <p14:creationId xmlns:p14="http://schemas.microsoft.com/office/powerpoint/2010/main" val="452972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1EE26-C643-40B3-B05B-6AFEC844BFAB}"/>
              </a:ext>
            </a:extLst>
          </p:cNvPr>
          <p:cNvSpPr>
            <a:spLocks noGrp="1"/>
          </p:cNvSpPr>
          <p:nvPr>
            <p:ph type="title"/>
          </p:nvPr>
        </p:nvSpPr>
        <p:spPr>
          <a:xfrm>
            <a:off x="381000" y="274638"/>
            <a:ext cx="8229600" cy="1143000"/>
          </a:xfrm>
        </p:spPr>
        <p:txBody>
          <a:bodyPr anchor="ctr">
            <a:normAutofit/>
          </a:bodyPr>
          <a:lstStyle/>
          <a:p>
            <a:r>
              <a:rPr lang="en-US" dirty="0"/>
              <a:t>History of Sterile Packaging Wrap</a:t>
            </a:r>
          </a:p>
        </p:txBody>
      </p:sp>
      <p:sp>
        <p:nvSpPr>
          <p:cNvPr id="3" name="Content Placeholder 2">
            <a:extLst>
              <a:ext uri="{FF2B5EF4-FFF2-40B4-BE49-F238E27FC236}">
                <a16:creationId xmlns:a16="http://schemas.microsoft.com/office/drawing/2014/main" id="{EB139264-BBD3-4FA4-894A-9240C65EB356}"/>
              </a:ext>
            </a:extLst>
          </p:cNvPr>
          <p:cNvSpPr>
            <a:spLocks noGrp="1"/>
          </p:cNvSpPr>
          <p:nvPr>
            <p:ph sz="half" idx="1"/>
          </p:nvPr>
        </p:nvSpPr>
        <p:spPr>
          <a:xfrm>
            <a:off x="457200" y="2590800"/>
            <a:ext cx="4038600" cy="3535363"/>
          </a:xfrm>
        </p:spPr>
        <p:txBody>
          <a:bodyPr>
            <a:normAutofit/>
          </a:bodyPr>
          <a:lstStyle/>
          <a:p>
            <a:pPr marL="0" indent="0">
              <a:buNone/>
            </a:pPr>
            <a:r>
              <a:rPr lang="en-US" b="1" dirty="0"/>
              <a:t>Disadvantages:</a:t>
            </a:r>
          </a:p>
          <a:p>
            <a:r>
              <a:rPr lang="en-US" dirty="0"/>
              <a:t>Still developed holes</a:t>
            </a:r>
          </a:p>
          <a:p>
            <a:endParaRPr lang="en-US" dirty="0"/>
          </a:p>
          <a:p>
            <a:pPr marL="0" indent="0">
              <a:buNone/>
            </a:pPr>
            <a:endParaRPr lang="en-US" dirty="0"/>
          </a:p>
        </p:txBody>
      </p:sp>
      <p:pic>
        <p:nvPicPr>
          <p:cNvPr id="2052" name="Picture 4" descr="HALYARD* QUICK CHECK* Sterilization Wrap | Halyard Health AU">
            <a:extLst>
              <a:ext uri="{FF2B5EF4-FFF2-40B4-BE49-F238E27FC236}">
                <a16:creationId xmlns:a16="http://schemas.microsoft.com/office/drawing/2014/main" id="{01BA11D6-6401-4AAB-B328-DC696BE14C7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48200" y="1843881"/>
            <a:ext cx="4038600" cy="4038600"/>
          </a:xfrm>
          <a:prstGeom prst="rect">
            <a:avLst/>
          </a:prstGeom>
          <a:solidFill>
            <a:srgbClr val="FFFFFF"/>
          </a:solidFill>
        </p:spPr>
      </p:pic>
      <p:sp>
        <p:nvSpPr>
          <p:cNvPr id="4" name="Footer Placeholder 3">
            <a:extLst>
              <a:ext uri="{FF2B5EF4-FFF2-40B4-BE49-F238E27FC236}">
                <a16:creationId xmlns:a16="http://schemas.microsoft.com/office/drawing/2014/main" id="{85CC7F4C-0B43-4750-98E9-DE21C7732B92}"/>
              </a:ext>
            </a:extLst>
          </p:cNvPr>
          <p:cNvSpPr>
            <a:spLocks noGrp="1"/>
          </p:cNvSpPr>
          <p:nvPr>
            <p:ph type="ftr" sz="quarter" idx="11"/>
          </p:nvPr>
        </p:nvSpPr>
        <p:spPr>
          <a:xfrm>
            <a:off x="762000" y="6188075"/>
            <a:ext cx="2895600" cy="365125"/>
          </a:xfrm>
        </p:spPr>
        <p:txBody>
          <a:bodyPr anchor="ctr">
            <a:normAutofit/>
          </a:bodyPr>
          <a:lstStyle/>
          <a:p>
            <a:pPr>
              <a:spcAft>
                <a:spcPts val="600"/>
              </a:spcAft>
            </a:pPr>
            <a:r>
              <a:rPr lang="en-US"/>
              <a:t>Presentation Title</a:t>
            </a:r>
          </a:p>
        </p:txBody>
      </p:sp>
      <p:sp>
        <p:nvSpPr>
          <p:cNvPr id="5" name="Slide Number Placeholder 4">
            <a:extLst>
              <a:ext uri="{FF2B5EF4-FFF2-40B4-BE49-F238E27FC236}">
                <a16:creationId xmlns:a16="http://schemas.microsoft.com/office/drawing/2014/main" id="{A68E45F5-E38E-4402-9A1E-6506A0DF99F1}"/>
              </a:ext>
            </a:extLst>
          </p:cNvPr>
          <p:cNvSpPr>
            <a:spLocks noGrp="1"/>
          </p:cNvSpPr>
          <p:nvPr>
            <p:ph type="sldNum" sz="quarter" idx="12"/>
          </p:nvPr>
        </p:nvSpPr>
        <p:spPr>
          <a:xfrm>
            <a:off x="381000" y="6188075"/>
            <a:ext cx="381000" cy="365125"/>
          </a:xfrm>
        </p:spPr>
        <p:txBody>
          <a:bodyPr anchor="ctr">
            <a:normAutofit/>
          </a:bodyPr>
          <a:lstStyle/>
          <a:p>
            <a:pPr>
              <a:spcAft>
                <a:spcPts val="600"/>
              </a:spcAft>
            </a:pPr>
            <a:fld id="{9021FB86-B911-4F8B-9192-4D3C72A7DB82}" type="slidenum">
              <a:rPr lang="en-US" smtClean="0"/>
              <a:pPr>
                <a:spcAft>
                  <a:spcPts val="600"/>
                </a:spcAft>
              </a:pPr>
              <a:t>10</a:t>
            </a:fld>
            <a:endParaRPr lang="en-US"/>
          </a:p>
        </p:txBody>
      </p:sp>
    </p:spTree>
    <p:extLst>
      <p:ext uri="{BB962C8B-B14F-4D97-AF65-F5344CB8AC3E}">
        <p14:creationId xmlns:p14="http://schemas.microsoft.com/office/powerpoint/2010/main" val="3671781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1EE26-C643-40B3-B05B-6AFEC844BFAB}"/>
              </a:ext>
            </a:extLst>
          </p:cNvPr>
          <p:cNvSpPr>
            <a:spLocks noGrp="1"/>
          </p:cNvSpPr>
          <p:nvPr>
            <p:ph type="title"/>
          </p:nvPr>
        </p:nvSpPr>
        <p:spPr>
          <a:xfrm>
            <a:off x="381000" y="274638"/>
            <a:ext cx="8229600" cy="1143000"/>
          </a:xfrm>
        </p:spPr>
        <p:txBody>
          <a:bodyPr anchor="ctr">
            <a:normAutofit/>
          </a:bodyPr>
          <a:lstStyle/>
          <a:p>
            <a:r>
              <a:rPr lang="en-US" dirty="0"/>
              <a:t>History of Sterile Packaging Wrap</a:t>
            </a:r>
          </a:p>
        </p:txBody>
      </p:sp>
      <p:sp>
        <p:nvSpPr>
          <p:cNvPr id="3" name="Content Placeholder 2">
            <a:extLst>
              <a:ext uri="{FF2B5EF4-FFF2-40B4-BE49-F238E27FC236}">
                <a16:creationId xmlns:a16="http://schemas.microsoft.com/office/drawing/2014/main" id="{EB139264-BBD3-4FA4-894A-9240C65EB356}"/>
              </a:ext>
            </a:extLst>
          </p:cNvPr>
          <p:cNvSpPr>
            <a:spLocks noGrp="1"/>
          </p:cNvSpPr>
          <p:nvPr>
            <p:ph sz="half" idx="1"/>
          </p:nvPr>
        </p:nvSpPr>
        <p:spPr>
          <a:xfrm>
            <a:off x="457200" y="1600200"/>
            <a:ext cx="3200400" cy="4525963"/>
          </a:xfrm>
        </p:spPr>
        <p:txBody>
          <a:bodyPr>
            <a:normAutofit/>
          </a:bodyPr>
          <a:lstStyle/>
          <a:p>
            <a:pPr marL="0" indent="0">
              <a:buNone/>
            </a:pPr>
            <a:r>
              <a:rPr lang="en-US" b="1" dirty="0"/>
              <a:t>Manufacturer’s developed thermal bonded layers with multiple colors.</a:t>
            </a:r>
          </a:p>
          <a:p>
            <a:r>
              <a:rPr lang="en-US" dirty="0"/>
              <a:t>Allowed for technicians to more easily spot holes</a:t>
            </a:r>
          </a:p>
        </p:txBody>
      </p:sp>
      <p:sp>
        <p:nvSpPr>
          <p:cNvPr id="4" name="Footer Placeholder 3">
            <a:extLst>
              <a:ext uri="{FF2B5EF4-FFF2-40B4-BE49-F238E27FC236}">
                <a16:creationId xmlns:a16="http://schemas.microsoft.com/office/drawing/2014/main" id="{85CC7F4C-0B43-4750-98E9-DE21C7732B92}"/>
              </a:ext>
            </a:extLst>
          </p:cNvPr>
          <p:cNvSpPr>
            <a:spLocks noGrp="1"/>
          </p:cNvSpPr>
          <p:nvPr>
            <p:ph type="ftr" sz="quarter" idx="11"/>
          </p:nvPr>
        </p:nvSpPr>
        <p:spPr>
          <a:xfrm>
            <a:off x="762000" y="6188075"/>
            <a:ext cx="2895600" cy="365125"/>
          </a:xfrm>
        </p:spPr>
        <p:txBody>
          <a:bodyPr anchor="ctr">
            <a:normAutofit/>
          </a:bodyPr>
          <a:lstStyle/>
          <a:p>
            <a:r>
              <a:rPr lang="en-US" dirty="0"/>
              <a:t>Under Wraps</a:t>
            </a:r>
          </a:p>
        </p:txBody>
      </p:sp>
      <p:sp>
        <p:nvSpPr>
          <p:cNvPr id="5" name="Slide Number Placeholder 4">
            <a:extLst>
              <a:ext uri="{FF2B5EF4-FFF2-40B4-BE49-F238E27FC236}">
                <a16:creationId xmlns:a16="http://schemas.microsoft.com/office/drawing/2014/main" id="{A68E45F5-E38E-4402-9A1E-6506A0DF99F1}"/>
              </a:ext>
            </a:extLst>
          </p:cNvPr>
          <p:cNvSpPr>
            <a:spLocks noGrp="1"/>
          </p:cNvSpPr>
          <p:nvPr>
            <p:ph type="sldNum" sz="quarter" idx="12"/>
          </p:nvPr>
        </p:nvSpPr>
        <p:spPr>
          <a:xfrm>
            <a:off x="381000" y="6188075"/>
            <a:ext cx="381000" cy="365125"/>
          </a:xfrm>
        </p:spPr>
        <p:txBody>
          <a:bodyPr anchor="ctr">
            <a:normAutofit/>
          </a:bodyPr>
          <a:lstStyle/>
          <a:p>
            <a:pPr>
              <a:spcAft>
                <a:spcPts val="600"/>
              </a:spcAft>
            </a:pPr>
            <a:fld id="{9021FB86-B911-4F8B-9192-4D3C72A7DB82}" type="slidenum">
              <a:rPr lang="en-US" smtClean="0"/>
              <a:pPr>
                <a:spcAft>
                  <a:spcPts val="600"/>
                </a:spcAft>
              </a:pPr>
              <a:t>11</a:t>
            </a:fld>
            <a:endParaRPr lang="en-US"/>
          </a:p>
        </p:txBody>
      </p:sp>
      <p:pic>
        <p:nvPicPr>
          <p:cNvPr id="4098" name="Picture 2" descr="Sterisheet DUO 2 - STERIMED - Packaging Solutions for Infection ...">
            <a:extLst>
              <a:ext uri="{FF2B5EF4-FFF2-40B4-BE49-F238E27FC236}">
                <a16:creationId xmlns:a16="http://schemas.microsoft.com/office/drawing/2014/main" id="{053AB45A-F19B-45BC-B9CE-D266F0CC04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7261" y="1795462"/>
            <a:ext cx="4909539" cy="326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043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1EE26-C643-40B3-B05B-6AFEC844BFAB}"/>
              </a:ext>
            </a:extLst>
          </p:cNvPr>
          <p:cNvSpPr>
            <a:spLocks noGrp="1"/>
          </p:cNvSpPr>
          <p:nvPr>
            <p:ph type="title"/>
          </p:nvPr>
        </p:nvSpPr>
        <p:spPr>
          <a:xfrm>
            <a:off x="381000" y="274638"/>
            <a:ext cx="8229600" cy="1143000"/>
          </a:xfrm>
        </p:spPr>
        <p:txBody>
          <a:bodyPr anchor="ctr">
            <a:normAutofit/>
          </a:bodyPr>
          <a:lstStyle/>
          <a:p>
            <a:r>
              <a:rPr lang="en-US" dirty="0"/>
              <a:t>History of Sterile Packaging Wrap</a:t>
            </a:r>
          </a:p>
        </p:txBody>
      </p:sp>
      <p:sp>
        <p:nvSpPr>
          <p:cNvPr id="3" name="Content Placeholder 2">
            <a:extLst>
              <a:ext uri="{FF2B5EF4-FFF2-40B4-BE49-F238E27FC236}">
                <a16:creationId xmlns:a16="http://schemas.microsoft.com/office/drawing/2014/main" id="{EB139264-BBD3-4FA4-894A-9240C65EB356}"/>
              </a:ext>
            </a:extLst>
          </p:cNvPr>
          <p:cNvSpPr>
            <a:spLocks noGrp="1"/>
          </p:cNvSpPr>
          <p:nvPr>
            <p:ph sz="half" idx="1"/>
          </p:nvPr>
        </p:nvSpPr>
        <p:spPr>
          <a:xfrm>
            <a:off x="571500" y="1525586"/>
            <a:ext cx="4343400" cy="4297363"/>
          </a:xfrm>
        </p:spPr>
        <p:txBody>
          <a:bodyPr>
            <a:normAutofit lnSpcReduction="10000"/>
          </a:bodyPr>
          <a:lstStyle/>
          <a:p>
            <a:pPr marL="0" indent="0">
              <a:buNone/>
            </a:pPr>
            <a:r>
              <a:rPr lang="en-US" dirty="0"/>
              <a:t>Under 2cm holes, still remained difficult to detect holes with the naked eye.</a:t>
            </a:r>
          </a:p>
          <a:p>
            <a:pPr marL="0" indent="0">
              <a:buNone/>
            </a:pPr>
            <a:endParaRPr lang="en-US" dirty="0"/>
          </a:p>
          <a:p>
            <a:pPr marL="0" indent="0">
              <a:buNone/>
            </a:pPr>
            <a:r>
              <a:rPr lang="en-US" b="1" dirty="0"/>
              <a:t>Disadvantages</a:t>
            </a:r>
          </a:p>
          <a:p>
            <a:r>
              <a:rPr lang="en-US" dirty="0"/>
              <a:t>Unknown contamination of pans</a:t>
            </a:r>
          </a:p>
          <a:p>
            <a:r>
              <a:rPr lang="en-US" dirty="0"/>
              <a:t>Not 100% effective</a:t>
            </a:r>
          </a:p>
          <a:p>
            <a:r>
              <a:rPr lang="en-US" dirty="0"/>
              <a:t>Costly</a:t>
            </a:r>
          </a:p>
          <a:p>
            <a:endParaRPr lang="en-US" dirty="0"/>
          </a:p>
          <a:p>
            <a:endParaRPr lang="en-US" dirty="0"/>
          </a:p>
          <a:p>
            <a:pPr marL="0" indent="0">
              <a:buNone/>
            </a:pPr>
            <a:endParaRPr lang="en-US" dirty="0"/>
          </a:p>
        </p:txBody>
      </p:sp>
      <p:sp>
        <p:nvSpPr>
          <p:cNvPr id="4" name="Footer Placeholder 3">
            <a:extLst>
              <a:ext uri="{FF2B5EF4-FFF2-40B4-BE49-F238E27FC236}">
                <a16:creationId xmlns:a16="http://schemas.microsoft.com/office/drawing/2014/main" id="{85CC7F4C-0B43-4750-98E9-DE21C7732B92}"/>
              </a:ext>
            </a:extLst>
          </p:cNvPr>
          <p:cNvSpPr>
            <a:spLocks noGrp="1"/>
          </p:cNvSpPr>
          <p:nvPr>
            <p:ph type="ftr" sz="quarter" idx="11"/>
          </p:nvPr>
        </p:nvSpPr>
        <p:spPr>
          <a:xfrm>
            <a:off x="762000" y="6188075"/>
            <a:ext cx="2895600" cy="365125"/>
          </a:xfrm>
        </p:spPr>
        <p:txBody>
          <a:bodyPr anchor="ctr">
            <a:normAutofit/>
          </a:bodyPr>
          <a:lstStyle/>
          <a:p>
            <a:r>
              <a:rPr lang="en-US" dirty="0"/>
              <a:t>Under Wraps</a:t>
            </a:r>
          </a:p>
        </p:txBody>
      </p:sp>
      <p:sp>
        <p:nvSpPr>
          <p:cNvPr id="5" name="Slide Number Placeholder 4">
            <a:extLst>
              <a:ext uri="{FF2B5EF4-FFF2-40B4-BE49-F238E27FC236}">
                <a16:creationId xmlns:a16="http://schemas.microsoft.com/office/drawing/2014/main" id="{A68E45F5-E38E-4402-9A1E-6506A0DF99F1}"/>
              </a:ext>
            </a:extLst>
          </p:cNvPr>
          <p:cNvSpPr>
            <a:spLocks noGrp="1"/>
          </p:cNvSpPr>
          <p:nvPr>
            <p:ph type="sldNum" sz="quarter" idx="12"/>
          </p:nvPr>
        </p:nvSpPr>
        <p:spPr>
          <a:xfrm>
            <a:off x="381000" y="6188075"/>
            <a:ext cx="381000" cy="365125"/>
          </a:xfrm>
        </p:spPr>
        <p:txBody>
          <a:bodyPr anchor="ctr">
            <a:normAutofit/>
          </a:bodyPr>
          <a:lstStyle/>
          <a:p>
            <a:pPr>
              <a:spcAft>
                <a:spcPts val="600"/>
              </a:spcAft>
            </a:pPr>
            <a:fld id="{9021FB86-B911-4F8B-9192-4D3C72A7DB82}" type="slidenum">
              <a:rPr lang="en-US" smtClean="0"/>
              <a:pPr>
                <a:spcAft>
                  <a:spcPts val="600"/>
                </a:spcAft>
              </a:pPr>
              <a:t>12</a:t>
            </a:fld>
            <a:endParaRPr lang="en-US"/>
          </a:p>
        </p:txBody>
      </p:sp>
      <p:pic>
        <p:nvPicPr>
          <p:cNvPr id="6146" name="Picture 2">
            <a:extLst>
              <a:ext uri="{FF2B5EF4-FFF2-40B4-BE49-F238E27FC236}">
                <a16:creationId xmlns:a16="http://schemas.microsoft.com/office/drawing/2014/main" id="{CFA45C17-F457-4192-B15B-7B52C3471A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981200"/>
            <a:ext cx="3386137" cy="3386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803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2FBE1-E3C9-409B-8D92-C5F025446505}"/>
              </a:ext>
            </a:extLst>
          </p:cNvPr>
          <p:cNvSpPr>
            <a:spLocks noGrp="1"/>
          </p:cNvSpPr>
          <p:nvPr>
            <p:ph type="title"/>
          </p:nvPr>
        </p:nvSpPr>
        <p:spPr>
          <a:xfrm>
            <a:off x="381000" y="274638"/>
            <a:ext cx="8229600" cy="1143000"/>
          </a:xfrm>
        </p:spPr>
        <p:txBody>
          <a:bodyPr anchor="ctr">
            <a:normAutofit/>
          </a:bodyPr>
          <a:lstStyle/>
          <a:p>
            <a:r>
              <a:rPr lang="en-US" dirty="0"/>
              <a:t>First Defense</a:t>
            </a:r>
          </a:p>
        </p:txBody>
      </p:sp>
      <p:pic>
        <p:nvPicPr>
          <p:cNvPr id="7170" name="Picture 2" descr="Defense - Free security icons">
            <a:extLst>
              <a:ext uri="{FF2B5EF4-FFF2-40B4-BE49-F238E27FC236}">
                <a16:creationId xmlns:a16="http://schemas.microsoft.com/office/drawing/2014/main" id="{2059171E-47A6-45AE-ACFA-22446C4DC35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 y="1843881"/>
            <a:ext cx="4038600" cy="4038600"/>
          </a:xfrm>
          <a:prstGeom prst="rect">
            <a:avLst/>
          </a:prstGeom>
          <a:solidFill>
            <a:srgbClr val="FFFFFF"/>
          </a:solidFill>
        </p:spPr>
      </p:pic>
      <p:sp>
        <p:nvSpPr>
          <p:cNvPr id="3" name="Content Placeholder 2">
            <a:extLst>
              <a:ext uri="{FF2B5EF4-FFF2-40B4-BE49-F238E27FC236}">
                <a16:creationId xmlns:a16="http://schemas.microsoft.com/office/drawing/2014/main" id="{FCA55C4D-C336-4F29-8B16-101C0EFB8F48}"/>
              </a:ext>
            </a:extLst>
          </p:cNvPr>
          <p:cNvSpPr>
            <a:spLocks noGrp="1"/>
          </p:cNvSpPr>
          <p:nvPr>
            <p:ph sz="half" idx="2"/>
          </p:nvPr>
        </p:nvSpPr>
        <p:spPr>
          <a:xfrm>
            <a:off x="4648200" y="1600200"/>
            <a:ext cx="4038600" cy="4525963"/>
          </a:xfrm>
        </p:spPr>
        <p:txBody>
          <a:bodyPr>
            <a:normAutofit/>
          </a:bodyPr>
          <a:lstStyle/>
          <a:p>
            <a:pPr marL="0" indent="0">
              <a:buNone/>
            </a:pPr>
            <a:r>
              <a:rPr lang="en-US" b="1" dirty="0"/>
              <a:t>Sterile Processing</a:t>
            </a:r>
          </a:p>
          <a:p>
            <a:r>
              <a:rPr lang="en-US" sz="3200" dirty="0"/>
              <a:t>Technicians are on the frontline defending pathogens</a:t>
            </a:r>
          </a:p>
          <a:p>
            <a:r>
              <a:rPr lang="en-US" sz="3200" dirty="0"/>
              <a:t>Patient safety</a:t>
            </a:r>
          </a:p>
        </p:txBody>
      </p:sp>
      <p:sp>
        <p:nvSpPr>
          <p:cNvPr id="4" name="Footer Placeholder 3">
            <a:extLst>
              <a:ext uri="{FF2B5EF4-FFF2-40B4-BE49-F238E27FC236}">
                <a16:creationId xmlns:a16="http://schemas.microsoft.com/office/drawing/2014/main" id="{58BD17DD-0196-4141-BABF-342DFBE89618}"/>
              </a:ext>
            </a:extLst>
          </p:cNvPr>
          <p:cNvSpPr>
            <a:spLocks noGrp="1"/>
          </p:cNvSpPr>
          <p:nvPr>
            <p:ph type="ftr" sz="quarter" idx="11"/>
          </p:nvPr>
        </p:nvSpPr>
        <p:spPr>
          <a:xfrm>
            <a:off x="762000" y="6188075"/>
            <a:ext cx="2895600" cy="365125"/>
          </a:xfrm>
        </p:spPr>
        <p:txBody>
          <a:bodyPr anchor="ctr">
            <a:normAutofit/>
          </a:bodyPr>
          <a:lstStyle/>
          <a:p>
            <a:pPr>
              <a:spcAft>
                <a:spcPts val="600"/>
              </a:spcAft>
            </a:pPr>
            <a:r>
              <a:rPr lang="en-US"/>
              <a:t>Presentation Title</a:t>
            </a:r>
          </a:p>
        </p:txBody>
      </p:sp>
      <p:sp>
        <p:nvSpPr>
          <p:cNvPr id="5" name="Slide Number Placeholder 4">
            <a:extLst>
              <a:ext uri="{FF2B5EF4-FFF2-40B4-BE49-F238E27FC236}">
                <a16:creationId xmlns:a16="http://schemas.microsoft.com/office/drawing/2014/main" id="{39F1FD2A-C042-4403-AAFC-738A298156CA}"/>
              </a:ext>
            </a:extLst>
          </p:cNvPr>
          <p:cNvSpPr>
            <a:spLocks noGrp="1"/>
          </p:cNvSpPr>
          <p:nvPr>
            <p:ph type="sldNum" sz="quarter" idx="12"/>
          </p:nvPr>
        </p:nvSpPr>
        <p:spPr>
          <a:xfrm>
            <a:off x="381000" y="6188075"/>
            <a:ext cx="381000" cy="365125"/>
          </a:xfrm>
        </p:spPr>
        <p:txBody>
          <a:bodyPr anchor="ctr">
            <a:normAutofit/>
          </a:bodyPr>
          <a:lstStyle/>
          <a:p>
            <a:pPr>
              <a:spcAft>
                <a:spcPts val="600"/>
              </a:spcAft>
            </a:pPr>
            <a:fld id="{9021FB86-B911-4F8B-9192-4D3C72A7DB82}" type="slidenum">
              <a:rPr lang="en-US" smtClean="0"/>
              <a:pPr>
                <a:spcAft>
                  <a:spcPts val="600"/>
                </a:spcAft>
              </a:pPr>
              <a:t>13</a:t>
            </a:fld>
            <a:endParaRPr lang="en-US"/>
          </a:p>
        </p:txBody>
      </p:sp>
    </p:spTree>
    <p:extLst>
      <p:ext uri="{BB962C8B-B14F-4D97-AF65-F5344CB8AC3E}">
        <p14:creationId xmlns:p14="http://schemas.microsoft.com/office/powerpoint/2010/main" val="3556389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89937-57E0-4759-ADB1-8B3FA0E8208E}"/>
              </a:ext>
            </a:extLst>
          </p:cNvPr>
          <p:cNvSpPr>
            <a:spLocks noGrp="1"/>
          </p:cNvSpPr>
          <p:nvPr>
            <p:ph type="title"/>
          </p:nvPr>
        </p:nvSpPr>
        <p:spPr>
          <a:xfrm>
            <a:off x="381000" y="274638"/>
            <a:ext cx="8229600" cy="1143000"/>
          </a:xfrm>
        </p:spPr>
        <p:txBody>
          <a:bodyPr anchor="ctr">
            <a:normAutofit/>
          </a:bodyPr>
          <a:lstStyle/>
          <a:p>
            <a:r>
              <a:rPr lang="en-US" dirty="0"/>
              <a:t>Goal: No Light </a:t>
            </a:r>
          </a:p>
        </p:txBody>
      </p:sp>
      <p:sp>
        <p:nvSpPr>
          <p:cNvPr id="71" name="Content Placeholder 2">
            <a:extLst>
              <a:ext uri="{FF2B5EF4-FFF2-40B4-BE49-F238E27FC236}">
                <a16:creationId xmlns:a16="http://schemas.microsoft.com/office/drawing/2014/main" id="{778D09F0-47B4-47D4-A100-0CEE898A3C5D}"/>
              </a:ext>
            </a:extLst>
          </p:cNvPr>
          <p:cNvSpPr>
            <a:spLocks noGrp="1"/>
          </p:cNvSpPr>
          <p:nvPr>
            <p:ph sz="half" idx="1"/>
          </p:nvPr>
        </p:nvSpPr>
        <p:spPr>
          <a:xfrm>
            <a:off x="457200" y="1600200"/>
            <a:ext cx="4038600" cy="4525963"/>
          </a:xfrm>
        </p:spPr>
        <p:txBody>
          <a:bodyPr/>
          <a:lstStyle/>
          <a:p>
            <a:r>
              <a:rPr lang="en-US" dirty="0"/>
              <a:t>No holes = no light coming through sterile wrap</a:t>
            </a:r>
          </a:p>
          <a:p>
            <a:r>
              <a:rPr lang="en-US" dirty="0"/>
              <a:t>No holes = contamination proof</a:t>
            </a:r>
          </a:p>
          <a:p>
            <a:r>
              <a:rPr lang="en-US" dirty="0"/>
              <a:t>No holes = patient safety</a:t>
            </a:r>
          </a:p>
        </p:txBody>
      </p:sp>
      <p:pic>
        <p:nvPicPr>
          <p:cNvPr id="8194" name="Picture 2" descr="No Lights Tonight (12/22) | Larson's Lights">
            <a:extLst>
              <a:ext uri="{FF2B5EF4-FFF2-40B4-BE49-F238E27FC236}">
                <a16:creationId xmlns:a16="http://schemas.microsoft.com/office/drawing/2014/main" id="{866E2B11-CEDB-4F4E-93C9-4C33DA70BC7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48200" y="1834867"/>
            <a:ext cx="4038600" cy="4056629"/>
          </a:xfrm>
          <a:prstGeom prst="rect">
            <a:avLst/>
          </a:prstGeom>
          <a:solidFill>
            <a:srgbClr val="FFFFFF"/>
          </a:solidFill>
        </p:spPr>
      </p:pic>
      <p:sp>
        <p:nvSpPr>
          <p:cNvPr id="4" name="Footer Placeholder 3">
            <a:extLst>
              <a:ext uri="{FF2B5EF4-FFF2-40B4-BE49-F238E27FC236}">
                <a16:creationId xmlns:a16="http://schemas.microsoft.com/office/drawing/2014/main" id="{296CA2D2-E84D-46EE-BCCA-05E14255E2AB}"/>
              </a:ext>
            </a:extLst>
          </p:cNvPr>
          <p:cNvSpPr>
            <a:spLocks noGrp="1"/>
          </p:cNvSpPr>
          <p:nvPr>
            <p:ph type="ftr" sz="quarter" idx="11"/>
          </p:nvPr>
        </p:nvSpPr>
        <p:spPr>
          <a:xfrm>
            <a:off x="762000" y="6188075"/>
            <a:ext cx="2895600" cy="365125"/>
          </a:xfrm>
        </p:spPr>
        <p:txBody>
          <a:bodyPr anchor="ctr">
            <a:normAutofit/>
          </a:bodyPr>
          <a:lstStyle/>
          <a:p>
            <a:r>
              <a:rPr lang="en-US" dirty="0"/>
              <a:t>Under Wraps</a:t>
            </a:r>
          </a:p>
        </p:txBody>
      </p:sp>
      <p:sp>
        <p:nvSpPr>
          <p:cNvPr id="5" name="Slide Number Placeholder 4">
            <a:extLst>
              <a:ext uri="{FF2B5EF4-FFF2-40B4-BE49-F238E27FC236}">
                <a16:creationId xmlns:a16="http://schemas.microsoft.com/office/drawing/2014/main" id="{900ECB01-5FAC-457A-9EA3-471DFCB6D6B9}"/>
              </a:ext>
            </a:extLst>
          </p:cNvPr>
          <p:cNvSpPr>
            <a:spLocks noGrp="1"/>
          </p:cNvSpPr>
          <p:nvPr>
            <p:ph type="sldNum" sz="quarter" idx="12"/>
          </p:nvPr>
        </p:nvSpPr>
        <p:spPr>
          <a:xfrm>
            <a:off x="381000" y="6188075"/>
            <a:ext cx="381000" cy="365125"/>
          </a:xfrm>
        </p:spPr>
        <p:txBody>
          <a:bodyPr anchor="ctr">
            <a:normAutofit/>
          </a:bodyPr>
          <a:lstStyle/>
          <a:p>
            <a:pPr>
              <a:spcAft>
                <a:spcPts val="600"/>
              </a:spcAft>
            </a:pPr>
            <a:fld id="{9021FB86-B911-4F8B-9192-4D3C72A7DB82}" type="slidenum">
              <a:rPr lang="en-US" smtClean="0"/>
              <a:pPr>
                <a:spcAft>
                  <a:spcPts val="600"/>
                </a:spcAft>
              </a:pPr>
              <a:t>14</a:t>
            </a:fld>
            <a:endParaRPr lang="en-US"/>
          </a:p>
        </p:txBody>
      </p:sp>
    </p:spTree>
    <p:extLst>
      <p:ext uri="{BB962C8B-B14F-4D97-AF65-F5344CB8AC3E}">
        <p14:creationId xmlns:p14="http://schemas.microsoft.com/office/powerpoint/2010/main" val="1253645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D2288-C306-4302-B1F1-0EDB56C49D61}"/>
              </a:ext>
            </a:extLst>
          </p:cNvPr>
          <p:cNvSpPr>
            <a:spLocks noGrp="1"/>
          </p:cNvSpPr>
          <p:nvPr>
            <p:ph type="title"/>
          </p:nvPr>
        </p:nvSpPr>
        <p:spPr>
          <a:xfrm>
            <a:off x="381000" y="274638"/>
            <a:ext cx="8229600" cy="792162"/>
          </a:xfrm>
        </p:spPr>
        <p:txBody>
          <a:bodyPr anchor="ctr">
            <a:normAutofit/>
          </a:bodyPr>
          <a:lstStyle/>
          <a:p>
            <a:r>
              <a:rPr lang="en-US" dirty="0"/>
              <a:t>Surgical Site Infections	</a:t>
            </a:r>
          </a:p>
        </p:txBody>
      </p:sp>
      <p:sp>
        <p:nvSpPr>
          <p:cNvPr id="3" name="Content Placeholder 2">
            <a:extLst>
              <a:ext uri="{FF2B5EF4-FFF2-40B4-BE49-F238E27FC236}">
                <a16:creationId xmlns:a16="http://schemas.microsoft.com/office/drawing/2014/main" id="{C92776A1-7F5A-4D77-AFAE-2FE51A99D14C}"/>
              </a:ext>
            </a:extLst>
          </p:cNvPr>
          <p:cNvSpPr>
            <a:spLocks noGrp="1"/>
          </p:cNvSpPr>
          <p:nvPr>
            <p:ph sz="half" idx="1"/>
          </p:nvPr>
        </p:nvSpPr>
        <p:spPr>
          <a:xfrm>
            <a:off x="357808" y="1166018"/>
            <a:ext cx="6119191" cy="5158582"/>
          </a:xfrm>
        </p:spPr>
        <p:txBody>
          <a:bodyPr>
            <a:normAutofit/>
          </a:bodyPr>
          <a:lstStyle/>
          <a:p>
            <a:pPr>
              <a:lnSpc>
                <a:spcPct val="90000"/>
              </a:lnSpc>
            </a:pPr>
            <a:r>
              <a:rPr lang="en-US" dirty="0"/>
              <a:t>Account for 20% of all HAIs</a:t>
            </a:r>
            <a:br>
              <a:rPr lang="en-US" dirty="0"/>
            </a:br>
            <a:endParaRPr lang="en-US" dirty="0"/>
          </a:p>
          <a:p>
            <a:pPr>
              <a:lnSpc>
                <a:spcPct val="90000"/>
              </a:lnSpc>
            </a:pPr>
            <a:r>
              <a:rPr lang="en-US" dirty="0"/>
              <a:t>Most common and costly of HAIs</a:t>
            </a:r>
            <a:br>
              <a:rPr lang="en-US" dirty="0"/>
            </a:br>
            <a:endParaRPr lang="en-US" dirty="0"/>
          </a:p>
          <a:p>
            <a:pPr>
              <a:lnSpc>
                <a:spcPct val="90000"/>
              </a:lnSpc>
            </a:pPr>
            <a:r>
              <a:rPr lang="en-US" dirty="0"/>
              <a:t>Occur in an estimated 2% to 5% of patients undergoing inpatient surgery</a:t>
            </a:r>
            <a:br>
              <a:rPr lang="en-US" dirty="0"/>
            </a:br>
            <a:endParaRPr lang="en-US" dirty="0"/>
          </a:p>
          <a:p>
            <a:pPr>
              <a:lnSpc>
                <a:spcPct val="90000"/>
              </a:lnSpc>
            </a:pPr>
            <a:r>
              <a:rPr lang="en-US" dirty="0"/>
              <a:t>Est. annual incidence of SSIs in the U.S.: 160,000 to 300,000</a:t>
            </a:r>
            <a:br>
              <a:rPr lang="en-US" dirty="0"/>
            </a:br>
            <a:endParaRPr lang="en-US" dirty="0"/>
          </a:p>
          <a:p>
            <a:pPr marL="0" indent="0">
              <a:lnSpc>
                <a:spcPct val="90000"/>
              </a:lnSpc>
              <a:buNone/>
            </a:pPr>
            <a:endParaRPr lang="en-US" dirty="0"/>
          </a:p>
        </p:txBody>
      </p:sp>
      <p:pic>
        <p:nvPicPr>
          <p:cNvPr id="1026" name="Picture 2" descr="Classification of Surgical Site Infections | WoundSource">
            <a:extLst>
              <a:ext uri="{FF2B5EF4-FFF2-40B4-BE49-F238E27FC236}">
                <a16:creationId xmlns:a16="http://schemas.microsoft.com/office/drawing/2014/main" id="{DBCB3104-D00C-40E0-9FB5-15172977A8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094" r="18985" b="2"/>
          <a:stretch/>
        </p:blipFill>
        <p:spPr bwMode="auto">
          <a:xfrm>
            <a:off x="6476999" y="3027949"/>
            <a:ext cx="2406728" cy="2697163"/>
          </a:xfrm>
          <a:prstGeom prst="rect">
            <a:avLst/>
          </a:prstGeom>
          <a:solidFill>
            <a:srgbClr val="FFFFFF"/>
          </a:solidFill>
        </p:spPr>
      </p:pic>
      <p:sp>
        <p:nvSpPr>
          <p:cNvPr id="4" name="Footer Placeholder 3">
            <a:extLst>
              <a:ext uri="{FF2B5EF4-FFF2-40B4-BE49-F238E27FC236}">
                <a16:creationId xmlns:a16="http://schemas.microsoft.com/office/drawing/2014/main" id="{8D2D588B-61C1-48FB-9D5A-0947F15D9DBA}"/>
              </a:ext>
            </a:extLst>
          </p:cNvPr>
          <p:cNvSpPr>
            <a:spLocks noGrp="1"/>
          </p:cNvSpPr>
          <p:nvPr>
            <p:ph type="ftr" sz="quarter" idx="11"/>
          </p:nvPr>
        </p:nvSpPr>
        <p:spPr>
          <a:xfrm>
            <a:off x="762000" y="6188075"/>
            <a:ext cx="2895600" cy="365125"/>
          </a:xfrm>
        </p:spPr>
        <p:txBody>
          <a:bodyPr anchor="ctr">
            <a:normAutofit/>
          </a:bodyPr>
          <a:lstStyle/>
          <a:p>
            <a:r>
              <a:rPr lang="en-US" dirty="0"/>
              <a:t>Under Wraps</a:t>
            </a:r>
          </a:p>
        </p:txBody>
      </p:sp>
      <p:sp>
        <p:nvSpPr>
          <p:cNvPr id="5" name="Slide Number Placeholder 4">
            <a:extLst>
              <a:ext uri="{FF2B5EF4-FFF2-40B4-BE49-F238E27FC236}">
                <a16:creationId xmlns:a16="http://schemas.microsoft.com/office/drawing/2014/main" id="{E5E229FC-0055-4068-80B7-C4F427F4E4ED}"/>
              </a:ext>
            </a:extLst>
          </p:cNvPr>
          <p:cNvSpPr>
            <a:spLocks noGrp="1"/>
          </p:cNvSpPr>
          <p:nvPr>
            <p:ph type="sldNum" sz="quarter" idx="12"/>
          </p:nvPr>
        </p:nvSpPr>
        <p:spPr>
          <a:xfrm>
            <a:off x="381000" y="6188075"/>
            <a:ext cx="381000" cy="365125"/>
          </a:xfrm>
        </p:spPr>
        <p:txBody>
          <a:bodyPr anchor="ctr">
            <a:normAutofit/>
          </a:bodyPr>
          <a:lstStyle/>
          <a:p>
            <a:pPr>
              <a:spcAft>
                <a:spcPts val="600"/>
              </a:spcAft>
            </a:pPr>
            <a:fld id="{9021FB86-B911-4F8B-9192-4D3C72A7DB82}" type="slidenum">
              <a:rPr lang="en-US" smtClean="0"/>
              <a:pPr>
                <a:spcAft>
                  <a:spcPts val="600"/>
                </a:spcAft>
              </a:pPr>
              <a:t>15</a:t>
            </a:fld>
            <a:endParaRPr lang="en-US"/>
          </a:p>
        </p:txBody>
      </p:sp>
    </p:spTree>
    <p:extLst>
      <p:ext uri="{BB962C8B-B14F-4D97-AF65-F5344CB8AC3E}">
        <p14:creationId xmlns:p14="http://schemas.microsoft.com/office/powerpoint/2010/main" val="3458661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D2288-C306-4302-B1F1-0EDB56C49D61}"/>
              </a:ext>
            </a:extLst>
          </p:cNvPr>
          <p:cNvSpPr>
            <a:spLocks noGrp="1"/>
          </p:cNvSpPr>
          <p:nvPr>
            <p:ph type="title"/>
          </p:nvPr>
        </p:nvSpPr>
        <p:spPr>
          <a:xfrm>
            <a:off x="381000" y="274638"/>
            <a:ext cx="8229600" cy="792162"/>
          </a:xfrm>
        </p:spPr>
        <p:txBody>
          <a:bodyPr anchor="ctr">
            <a:normAutofit/>
          </a:bodyPr>
          <a:lstStyle/>
          <a:p>
            <a:r>
              <a:rPr lang="en-US" dirty="0"/>
              <a:t>Surgical Site Infections	</a:t>
            </a:r>
          </a:p>
        </p:txBody>
      </p:sp>
      <p:sp>
        <p:nvSpPr>
          <p:cNvPr id="3" name="Content Placeholder 2">
            <a:extLst>
              <a:ext uri="{FF2B5EF4-FFF2-40B4-BE49-F238E27FC236}">
                <a16:creationId xmlns:a16="http://schemas.microsoft.com/office/drawing/2014/main" id="{C92776A1-7F5A-4D77-AFAE-2FE51A99D14C}"/>
              </a:ext>
            </a:extLst>
          </p:cNvPr>
          <p:cNvSpPr>
            <a:spLocks noGrp="1"/>
          </p:cNvSpPr>
          <p:nvPr>
            <p:ph sz="half" idx="1"/>
          </p:nvPr>
        </p:nvSpPr>
        <p:spPr>
          <a:xfrm>
            <a:off x="357808" y="1166018"/>
            <a:ext cx="6119191" cy="5158582"/>
          </a:xfrm>
        </p:spPr>
        <p:txBody>
          <a:bodyPr>
            <a:normAutofit/>
          </a:bodyPr>
          <a:lstStyle/>
          <a:p>
            <a:pPr>
              <a:lnSpc>
                <a:spcPct val="90000"/>
              </a:lnSpc>
            </a:pPr>
            <a:r>
              <a:rPr lang="en-US" sz="2400" dirty="0"/>
              <a:t>Est. annual cost ranges from $3.5 billion to $10 billion </a:t>
            </a:r>
            <a:br>
              <a:rPr lang="en-US" sz="2400" dirty="0"/>
            </a:br>
            <a:endParaRPr lang="en-US" sz="2400" dirty="0"/>
          </a:p>
          <a:p>
            <a:pPr>
              <a:lnSpc>
                <a:spcPct val="90000"/>
              </a:lnSpc>
            </a:pPr>
            <a:r>
              <a:rPr lang="en-US" sz="2400" dirty="0"/>
              <a:t>Results in non-payment of initial procedure and subsequent procedures</a:t>
            </a:r>
            <a:br>
              <a:rPr lang="en-US" sz="2400" dirty="0"/>
            </a:br>
            <a:br>
              <a:rPr lang="en-US" sz="3200" dirty="0"/>
            </a:br>
            <a:endParaRPr lang="en-US" sz="3200" dirty="0"/>
          </a:p>
          <a:p>
            <a:pPr marL="0" indent="0">
              <a:lnSpc>
                <a:spcPct val="90000"/>
              </a:lnSpc>
              <a:buNone/>
            </a:pPr>
            <a:endParaRPr lang="en-US" sz="3600" dirty="0"/>
          </a:p>
        </p:txBody>
      </p:sp>
      <p:pic>
        <p:nvPicPr>
          <p:cNvPr id="1026" name="Picture 2" descr="Classification of Surgical Site Infections | WoundSource">
            <a:extLst>
              <a:ext uri="{FF2B5EF4-FFF2-40B4-BE49-F238E27FC236}">
                <a16:creationId xmlns:a16="http://schemas.microsoft.com/office/drawing/2014/main" id="{DBCB3104-D00C-40E0-9FB5-15172977A8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094" r="18985" b="2"/>
          <a:stretch/>
        </p:blipFill>
        <p:spPr bwMode="auto">
          <a:xfrm>
            <a:off x="6476999" y="3027949"/>
            <a:ext cx="2406728" cy="2697163"/>
          </a:xfrm>
          <a:prstGeom prst="rect">
            <a:avLst/>
          </a:prstGeom>
          <a:solidFill>
            <a:srgbClr val="FFFFFF"/>
          </a:solidFill>
        </p:spPr>
      </p:pic>
      <p:sp>
        <p:nvSpPr>
          <p:cNvPr id="4" name="Footer Placeholder 3">
            <a:extLst>
              <a:ext uri="{FF2B5EF4-FFF2-40B4-BE49-F238E27FC236}">
                <a16:creationId xmlns:a16="http://schemas.microsoft.com/office/drawing/2014/main" id="{8D2D588B-61C1-48FB-9D5A-0947F15D9DBA}"/>
              </a:ext>
            </a:extLst>
          </p:cNvPr>
          <p:cNvSpPr>
            <a:spLocks noGrp="1"/>
          </p:cNvSpPr>
          <p:nvPr>
            <p:ph type="ftr" sz="quarter" idx="11"/>
          </p:nvPr>
        </p:nvSpPr>
        <p:spPr>
          <a:xfrm>
            <a:off x="762000" y="6188075"/>
            <a:ext cx="2895600" cy="365125"/>
          </a:xfrm>
        </p:spPr>
        <p:txBody>
          <a:bodyPr anchor="ctr">
            <a:normAutofit/>
          </a:bodyPr>
          <a:lstStyle/>
          <a:p>
            <a:pPr>
              <a:spcAft>
                <a:spcPts val="600"/>
              </a:spcAft>
            </a:pPr>
            <a:r>
              <a:rPr lang="en-US"/>
              <a:t>Presentation Title</a:t>
            </a:r>
          </a:p>
        </p:txBody>
      </p:sp>
      <p:sp>
        <p:nvSpPr>
          <p:cNvPr id="5" name="Slide Number Placeholder 4">
            <a:extLst>
              <a:ext uri="{FF2B5EF4-FFF2-40B4-BE49-F238E27FC236}">
                <a16:creationId xmlns:a16="http://schemas.microsoft.com/office/drawing/2014/main" id="{E5E229FC-0055-4068-80B7-C4F427F4E4ED}"/>
              </a:ext>
            </a:extLst>
          </p:cNvPr>
          <p:cNvSpPr>
            <a:spLocks noGrp="1"/>
          </p:cNvSpPr>
          <p:nvPr>
            <p:ph type="sldNum" sz="quarter" idx="12"/>
          </p:nvPr>
        </p:nvSpPr>
        <p:spPr>
          <a:xfrm>
            <a:off x="381000" y="6188075"/>
            <a:ext cx="381000" cy="365125"/>
          </a:xfrm>
        </p:spPr>
        <p:txBody>
          <a:bodyPr anchor="ctr">
            <a:normAutofit/>
          </a:bodyPr>
          <a:lstStyle/>
          <a:p>
            <a:pPr>
              <a:spcAft>
                <a:spcPts val="600"/>
              </a:spcAft>
            </a:pPr>
            <a:fld id="{9021FB86-B911-4F8B-9192-4D3C72A7DB82}" type="slidenum">
              <a:rPr lang="en-US" smtClean="0"/>
              <a:pPr>
                <a:spcAft>
                  <a:spcPts val="600"/>
                </a:spcAft>
              </a:pPr>
              <a:t>16</a:t>
            </a:fld>
            <a:endParaRPr lang="en-US"/>
          </a:p>
        </p:txBody>
      </p:sp>
    </p:spTree>
    <p:extLst>
      <p:ext uri="{BB962C8B-B14F-4D97-AF65-F5344CB8AC3E}">
        <p14:creationId xmlns:p14="http://schemas.microsoft.com/office/powerpoint/2010/main" val="1579610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D2288-C306-4302-B1F1-0EDB56C49D61}"/>
              </a:ext>
            </a:extLst>
          </p:cNvPr>
          <p:cNvSpPr>
            <a:spLocks noGrp="1"/>
          </p:cNvSpPr>
          <p:nvPr>
            <p:ph type="title"/>
          </p:nvPr>
        </p:nvSpPr>
        <p:spPr>
          <a:xfrm>
            <a:off x="381000" y="274638"/>
            <a:ext cx="8229600" cy="792162"/>
          </a:xfrm>
        </p:spPr>
        <p:txBody>
          <a:bodyPr anchor="ctr">
            <a:normAutofit/>
          </a:bodyPr>
          <a:lstStyle/>
          <a:p>
            <a:r>
              <a:rPr lang="en-US" dirty="0"/>
              <a:t>Orthopedic Pan Wrap Scenario</a:t>
            </a:r>
          </a:p>
        </p:txBody>
      </p:sp>
      <p:sp>
        <p:nvSpPr>
          <p:cNvPr id="3" name="Content Placeholder 2">
            <a:extLst>
              <a:ext uri="{FF2B5EF4-FFF2-40B4-BE49-F238E27FC236}">
                <a16:creationId xmlns:a16="http://schemas.microsoft.com/office/drawing/2014/main" id="{C92776A1-7F5A-4D77-AFAE-2FE51A99D14C}"/>
              </a:ext>
            </a:extLst>
          </p:cNvPr>
          <p:cNvSpPr>
            <a:spLocks noGrp="1"/>
          </p:cNvSpPr>
          <p:nvPr>
            <p:ph sz="half" idx="1"/>
          </p:nvPr>
        </p:nvSpPr>
        <p:spPr>
          <a:xfrm>
            <a:off x="357808" y="1166018"/>
            <a:ext cx="6119191" cy="5158582"/>
          </a:xfrm>
        </p:spPr>
        <p:txBody>
          <a:bodyPr>
            <a:normAutofit/>
          </a:bodyPr>
          <a:lstStyle/>
          <a:p>
            <a:pPr>
              <a:lnSpc>
                <a:spcPct val="90000"/>
              </a:lnSpc>
            </a:pPr>
            <a:r>
              <a:rPr lang="en-US" sz="2400" dirty="0"/>
              <a:t>Wrapping orthopedic pans is a multi-step process</a:t>
            </a:r>
          </a:p>
          <a:p>
            <a:pPr>
              <a:lnSpc>
                <a:spcPct val="90000"/>
              </a:lnSpc>
            </a:pPr>
            <a:r>
              <a:rPr lang="en-US" sz="2400" dirty="0"/>
              <a:t>Orthopedic pan sizes present wrap challenges</a:t>
            </a:r>
          </a:p>
          <a:p>
            <a:pPr marL="0" indent="0">
              <a:lnSpc>
                <a:spcPct val="90000"/>
              </a:lnSpc>
              <a:buNone/>
            </a:pPr>
            <a:endParaRPr lang="en-US" sz="3600" dirty="0"/>
          </a:p>
        </p:txBody>
      </p:sp>
      <p:sp>
        <p:nvSpPr>
          <p:cNvPr id="4" name="Footer Placeholder 3">
            <a:extLst>
              <a:ext uri="{FF2B5EF4-FFF2-40B4-BE49-F238E27FC236}">
                <a16:creationId xmlns:a16="http://schemas.microsoft.com/office/drawing/2014/main" id="{8D2D588B-61C1-48FB-9D5A-0947F15D9DBA}"/>
              </a:ext>
            </a:extLst>
          </p:cNvPr>
          <p:cNvSpPr>
            <a:spLocks noGrp="1"/>
          </p:cNvSpPr>
          <p:nvPr>
            <p:ph type="ftr" sz="quarter" idx="11"/>
          </p:nvPr>
        </p:nvSpPr>
        <p:spPr>
          <a:xfrm>
            <a:off x="762000" y="6188075"/>
            <a:ext cx="2895600" cy="365125"/>
          </a:xfrm>
        </p:spPr>
        <p:txBody>
          <a:bodyPr anchor="ctr">
            <a:normAutofit/>
          </a:bodyPr>
          <a:lstStyle/>
          <a:p>
            <a:r>
              <a:rPr lang="en-US" dirty="0"/>
              <a:t>Under Wraps</a:t>
            </a:r>
          </a:p>
        </p:txBody>
      </p:sp>
      <p:sp>
        <p:nvSpPr>
          <p:cNvPr id="5" name="Slide Number Placeholder 4">
            <a:extLst>
              <a:ext uri="{FF2B5EF4-FFF2-40B4-BE49-F238E27FC236}">
                <a16:creationId xmlns:a16="http://schemas.microsoft.com/office/drawing/2014/main" id="{E5E229FC-0055-4068-80B7-C4F427F4E4ED}"/>
              </a:ext>
            </a:extLst>
          </p:cNvPr>
          <p:cNvSpPr>
            <a:spLocks noGrp="1"/>
          </p:cNvSpPr>
          <p:nvPr>
            <p:ph type="sldNum" sz="quarter" idx="12"/>
          </p:nvPr>
        </p:nvSpPr>
        <p:spPr>
          <a:xfrm>
            <a:off x="381000" y="6188075"/>
            <a:ext cx="381000" cy="365125"/>
          </a:xfrm>
        </p:spPr>
        <p:txBody>
          <a:bodyPr anchor="ctr">
            <a:normAutofit/>
          </a:bodyPr>
          <a:lstStyle/>
          <a:p>
            <a:pPr>
              <a:spcAft>
                <a:spcPts val="600"/>
              </a:spcAft>
            </a:pPr>
            <a:fld id="{9021FB86-B911-4F8B-9192-4D3C72A7DB82}" type="slidenum">
              <a:rPr lang="en-US" smtClean="0"/>
              <a:pPr>
                <a:spcAft>
                  <a:spcPts val="600"/>
                </a:spcAft>
              </a:pPr>
              <a:t>17</a:t>
            </a:fld>
            <a:endParaRPr lang="en-US"/>
          </a:p>
        </p:txBody>
      </p:sp>
      <p:pic>
        <p:nvPicPr>
          <p:cNvPr id="9218" name="Picture 2" descr="Orthopedic instrument sterilization tray - AIP MEDICAL (SAS ...">
            <a:extLst>
              <a:ext uri="{FF2B5EF4-FFF2-40B4-BE49-F238E27FC236}">
                <a16:creationId xmlns:a16="http://schemas.microsoft.com/office/drawing/2014/main" id="{C8D2E43D-2F89-4A89-937D-2FE849FCB3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557463"/>
            <a:ext cx="5112313" cy="3402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04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D2288-C306-4302-B1F1-0EDB56C49D61}"/>
              </a:ext>
            </a:extLst>
          </p:cNvPr>
          <p:cNvSpPr>
            <a:spLocks noGrp="1"/>
          </p:cNvSpPr>
          <p:nvPr>
            <p:ph type="title"/>
          </p:nvPr>
        </p:nvSpPr>
        <p:spPr>
          <a:xfrm>
            <a:off x="381000" y="274638"/>
            <a:ext cx="8229600" cy="792162"/>
          </a:xfrm>
        </p:spPr>
        <p:txBody>
          <a:bodyPr anchor="ctr">
            <a:normAutofit/>
          </a:bodyPr>
          <a:lstStyle/>
          <a:p>
            <a:r>
              <a:rPr lang="en-US" dirty="0"/>
              <a:t>Surgical Site Infections	</a:t>
            </a:r>
          </a:p>
        </p:txBody>
      </p:sp>
      <p:sp>
        <p:nvSpPr>
          <p:cNvPr id="3" name="Content Placeholder 2">
            <a:extLst>
              <a:ext uri="{FF2B5EF4-FFF2-40B4-BE49-F238E27FC236}">
                <a16:creationId xmlns:a16="http://schemas.microsoft.com/office/drawing/2014/main" id="{C92776A1-7F5A-4D77-AFAE-2FE51A99D14C}"/>
              </a:ext>
            </a:extLst>
          </p:cNvPr>
          <p:cNvSpPr>
            <a:spLocks noGrp="1"/>
          </p:cNvSpPr>
          <p:nvPr>
            <p:ph sz="half" idx="1"/>
          </p:nvPr>
        </p:nvSpPr>
        <p:spPr>
          <a:xfrm>
            <a:off x="357808" y="1166018"/>
            <a:ext cx="6119191" cy="5158582"/>
          </a:xfrm>
        </p:spPr>
        <p:txBody>
          <a:bodyPr>
            <a:normAutofit/>
          </a:bodyPr>
          <a:lstStyle/>
          <a:p>
            <a:pPr>
              <a:lnSpc>
                <a:spcPct val="90000"/>
              </a:lnSpc>
            </a:pPr>
            <a:r>
              <a:rPr lang="en-US" sz="2400" dirty="0"/>
              <a:t>SSI increases the hospital length of stay by 9.7 days</a:t>
            </a:r>
            <a:br>
              <a:rPr lang="en-US" sz="2400" dirty="0"/>
            </a:br>
            <a:endParaRPr lang="en-US" sz="2400" dirty="0"/>
          </a:p>
          <a:p>
            <a:pPr>
              <a:lnSpc>
                <a:spcPct val="90000"/>
              </a:lnSpc>
            </a:pPr>
            <a:r>
              <a:rPr lang="en-US" sz="2400" dirty="0"/>
              <a:t>Patient’s skin is the direct source of contamination in only 2% of cases</a:t>
            </a:r>
          </a:p>
          <a:p>
            <a:pPr lvl="1">
              <a:lnSpc>
                <a:spcPct val="90000"/>
              </a:lnSpc>
            </a:pPr>
            <a:r>
              <a:rPr lang="en-US" dirty="0"/>
              <a:t>98% of cases related to airborne particles</a:t>
            </a:r>
            <a:br>
              <a:rPr lang="en-US" sz="3200" dirty="0"/>
            </a:br>
            <a:endParaRPr lang="en-US" sz="3200" dirty="0"/>
          </a:p>
          <a:p>
            <a:pPr marL="0" indent="0">
              <a:lnSpc>
                <a:spcPct val="90000"/>
              </a:lnSpc>
              <a:buNone/>
            </a:pPr>
            <a:endParaRPr lang="en-US" sz="3600" dirty="0"/>
          </a:p>
        </p:txBody>
      </p:sp>
      <p:pic>
        <p:nvPicPr>
          <p:cNvPr id="1026" name="Picture 2" descr="Classification of Surgical Site Infections | WoundSource">
            <a:extLst>
              <a:ext uri="{FF2B5EF4-FFF2-40B4-BE49-F238E27FC236}">
                <a16:creationId xmlns:a16="http://schemas.microsoft.com/office/drawing/2014/main" id="{DBCB3104-D00C-40E0-9FB5-15172977A8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094" r="18985" b="2"/>
          <a:stretch/>
        </p:blipFill>
        <p:spPr bwMode="auto">
          <a:xfrm>
            <a:off x="6476999" y="1142827"/>
            <a:ext cx="2406728" cy="2697163"/>
          </a:xfrm>
          <a:prstGeom prst="rect">
            <a:avLst/>
          </a:prstGeom>
          <a:solidFill>
            <a:srgbClr val="FFFFFF"/>
          </a:solidFill>
        </p:spPr>
      </p:pic>
      <p:sp>
        <p:nvSpPr>
          <p:cNvPr id="4" name="Footer Placeholder 3">
            <a:extLst>
              <a:ext uri="{FF2B5EF4-FFF2-40B4-BE49-F238E27FC236}">
                <a16:creationId xmlns:a16="http://schemas.microsoft.com/office/drawing/2014/main" id="{8D2D588B-61C1-48FB-9D5A-0947F15D9DBA}"/>
              </a:ext>
            </a:extLst>
          </p:cNvPr>
          <p:cNvSpPr>
            <a:spLocks noGrp="1"/>
          </p:cNvSpPr>
          <p:nvPr>
            <p:ph type="ftr" sz="quarter" idx="11"/>
          </p:nvPr>
        </p:nvSpPr>
        <p:spPr>
          <a:xfrm>
            <a:off x="762000" y="6188075"/>
            <a:ext cx="2895600" cy="365125"/>
          </a:xfrm>
        </p:spPr>
        <p:txBody>
          <a:bodyPr anchor="ctr">
            <a:normAutofit/>
          </a:bodyPr>
          <a:lstStyle/>
          <a:p>
            <a:r>
              <a:rPr lang="en-US" dirty="0"/>
              <a:t>Under Wraps</a:t>
            </a:r>
          </a:p>
        </p:txBody>
      </p:sp>
      <p:sp>
        <p:nvSpPr>
          <p:cNvPr id="5" name="Slide Number Placeholder 4">
            <a:extLst>
              <a:ext uri="{FF2B5EF4-FFF2-40B4-BE49-F238E27FC236}">
                <a16:creationId xmlns:a16="http://schemas.microsoft.com/office/drawing/2014/main" id="{E5E229FC-0055-4068-80B7-C4F427F4E4ED}"/>
              </a:ext>
            </a:extLst>
          </p:cNvPr>
          <p:cNvSpPr>
            <a:spLocks noGrp="1"/>
          </p:cNvSpPr>
          <p:nvPr>
            <p:ph type="sldNum" sz="quarter" idx="12"/>
          </p:nvPr>
        </p:nvSpPr>
        <p:spPr>
          <a:xfrm>
            <a:off x="381000" y="6188075"/>
            <a:ext cx="381000" cy="365125"/>
          </a:xfrm>
        </p:spPr>
        <p:txBody>
          <a:bodyPr anchor="ctr">
            <a:normAutofit/>
          </a:bodyPr>
          <a:lstStyle/>
          <a:p>
            <a:pPr>
              <a:spcAft>
                <a:spcPts val="600"/>
              </a:spcAft>
            </a:pPr>
            <a:fld id="{9021FB86-B911-4F8B-9192-4D3C72A7DB82}" type="slidenum">
              <a:rPr lang="en-US" smtClean="0"/>
              <a:pPr>
                <a:spcAft>
                  <a:spcPts val="600"/>
                </a:spcAft>
              </a:pPr>
              <a:t>18</a:t>
            </a:fld>
            <a:endParaRPr lang="en-US"/>
          </a:p>
        </p:txBody>
      </p:sp>
    </p:spTree>
    <p:extLst>
      <p:ext uri="{BB962C8B-B14F-4D97-AF65-F5344CB8AC3E}">
        <p14:creationId xmlns:p14="http://schemas.microsoft.com/office/powerpoint/2010/main" val="3023633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0FED8-3EF7-4571-BFB8-D1300AB1F962}"/>
              </a:ext>
            </a:extLst>
          </p:cNvPr>
          <p:cNvSpPr>
            <a:spLocks noGrp="1"/>
          </p:cNvSpPr>
          <p:nvPr>
            <p:ph type="title"/>
          </p:nvPr>
        </p:nvSpPr>
        <p:spPr/>
        <p:txBody>
          <a:bodyPr/>
          <a:lstStyle/>
          <a:p>
            <a:r>
              <a:rPr lang="en-US" dirty="0"/>
              <a:t>Costs of Compromised Wrap	</a:t>
            </a:r>
          </a:p>
        </p:txBody>
      </p:sp>
      <p:sp>
        <p:nvSpPr>
          <p:cNvPr id="3" name="Content Placeholder 2">
            <a:extLst>
              <a:ext uri="{FF2B5EF4-FFF2-40B4-BE49-F238E27FC236}">
                <a16:creationId xmlns:a16="http://schemas.microsoft.com/office/drawing/2014/main" id="{F485142B-519F-4C78-81BF-3B1526E5BAB5}"/>
              </a:ext>
            </a:extLst>
          </p:cNvPr>
          <p:cNvSpPr>
            <a:spLocks noGrp="1"/>
          </p:cNvSpPr>
          <p:nvPr>
            <p:ph idx="1"/>
          </p:nvPr>
        </p:nvSpPr>
        <p:spPr/>
        <p:txBody>
          <a:bodyPr/>
          <a:lstStyle/>
          <a:p>
            <a:r>
              <a:rPr lang="en-US" dirty="0"/>
              <a:t>Delaying surgical procedure: $125-150 per minute</a:t>
            </a:r>
          </a:p>
          <a:p>
            <a:r>
              <a:rPr lang="en-US" dirty="0"/>
              <a:t>Patient under anesthesia longer</a:t>
            </a:r>
          </a:p>
          <a:p>
            <a:r>
              <a:rPr lang="en-US" dirty="0"/>
              <a:t>Extra sterilization procedures and materials</a:t>
            </a:r>
          </a:p>
          <a:p>
            <a:pPr lvl="1"/>
            <a:r>
              <a:rPr lang="en-US" dirty="0"/>
              <a:t>Cost of pan: $150</a:t>
            </a:r>
          </a:p>
        </p:txBody>
      </p:sp>
      <p:sp>
        <p:nvSpPr>
          <p:cNvPr id="4" name="Footer Placeholder 3">
            <a:extLst>
              <a:ext uri="{FF2B5EF4-FFF2-40B4-BE49-F238E27FC236}">
                <a16:creationId xmlns:a16="http://schemas.microsoft.com/office/drawing/2014/main" id="{7B7E4EA7-7BA3-422B-AD23-C1725E8F9732}"/>
              </a:ext>
            </a:extLst>
          </p:cNvPr>
          <p:cNvSpPr>
            <a:spLocks noGrp="1"/>
          </p:cNvSpPr>
          <p:nvPr>
            <p:ph type="ftr" sz="quarter" idx="11"/>
          </p:nvPr>
        </p:nvSpPr>
        <p:spPr/>
        <p:txBody>
          <a:bodyPr/>
          <a:lstStyle/>
          <a:p>
            <a:r>
              <a:rPr lang="en-US" dirty="0"/>
              <a:t>Under Wraps</a:t>
            </a:r>
          </a:p>
        </p:txBody>
      </p:sp>
      <p:sp>
        <p:nvSpPr>
          <p:cNvPr id="5" name="Slide Number Placeholder 4">
            <a:extLst>
              <a:ext uri="{FF2B5EF4-FFF2-40B4-BE49-F238E27FC236}">
                <a16:creationId xmlns:a16="http://schemas.microsoft.com/office/drawing/2014/main" id="{54B96A3A-A65C-419D-98CB-BFFCD170517B}"/>
              </a:ext>
            </a:extLst>
          </p:cNvPr>
          <p:cNvSpPr>
            <a:spLocks noGrp="1"/>
          </p:cNvSpPr>
          <p:nvPr>
            <p:ph type="sldNum" sz="quarter" idx="12"/>
          </p:nvPr>
        </p:nvSpPr>
        <p:spPr/>
        <p:txBody>
          <a:bodyPr/>
          <a:lstStyle/>
          <a:p>
            <a:fld id="{9021FB86-B911-4F8B-9192-4D3C72A7DB82}" type="slidenum">
              <a:rPr lang="en-US" smtClean="0"/>
              <a:t>19</a:t>
            </a:fld>
            <a:endParaRPr lang="en-US"/>
          </a:p>
        </p:txBody>
      </p:sp>
      <p:pic>
        <p:nvPicPr>
          <p:cNvPr id="10242" name="Picture 2" descr="Emoji Request - TooExpensiveEmoji">
            <a:extLst>
              <a:ext uri="{FF2B5EF4-FFF2-40B4-BE49-F238E27FC236}">
                <a16:creationId xmlns:a16="http://schemas.microsoft.com/office/drawing/2014/main" id="{32D217C7-6AFB-43C0-A0EE-36BE4CB3C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39918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295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C92B3-D0D2-474C-847B-ACC9E210140D}"/>
              </a:ext>
            </a:extLst>
          </p:cNvPr>
          <p:cNvSpPr>
            <a:spLocks noGrp="1"/>
          </p:cNvSpPr>
          <p:nvPr>
            <p:ph type="title"/>
          </p:nvPr>
        </p:nvSpPr>
        <p:spPr/>
        <p:txBody>
          <a:bodyPr/>
          <a:lstStyle/>
          <a:p>
            <a:r>
              <a:rPr lang="en-US" dirty="0"/>
              <a:t>In this session: 	</a:t>
            </a:r>
          </a:p>
        </p:txBody>
      </p:sp>
      <p:sp>
        <p:nvSpPr>
          <p:cNvPr id="3" name="Content Placeholder 2">
            <a:extLst>
              <a:ext uri="{FF2B5EF4-FFF2-40B4-BE49-F238E27FC236}">
                <a16:creationId xmlns:a16="http://schemas.microsoft.com/office/drawing/2014/main" id="{3CD45D04-3056-4562-9B9D-14027517EE1A}"/>
              </a:ext>
            </a:extLst>
          </p:cNvPr>
          <p:cNvSpPr>
            <a:spLocks noGrp="1"/>
          </p:cNvSpPr>
          <p:nvPr>
            <p:ph idx="1"/>
          </p:nvPr>
        </p:nvSpPr>
        <p:spPr/>
        <p:txBody>
          <a:bodyPr>
            <a:normAutofit/>
          </a:bodyPr>
          <a:lstStyle/>
          <a:p>
            <a:pPr marL="0" indent="0">
              <a:buNone/>
            </a:pPr>
            <a:r>
              <a:rPr lang="en-US" dirty="0"/>
              <a:t>Shawn Engberg provides:</a:t>
            </a:r>
          </a:p>
          <a:p>
            <a:r>
              <a:rPr lang="en-US" dirty="0"/>
              <a:t>history and evolution of sterile packaging materials</a:t>
            </a:r>
            <a:br>
              <a:rPr lang="en-US" dirty="0"/>
            </a:br>
            <a:endParaRPr lang="en-US" dirty="0"/>
          </a:p>
          <a:p>
            <a:r>
              <a:rPr lang="en-US" dirty="0"/>
              <a:t>studies regarding surgical site infections and compromised wrap materials </a:t>
            </a:r>
            <a:br>
              <a:rPr lang="en-US" dirty="0"/>
            </a:br>
            <a:endParaRPr lang="en-US" dirty="0"/>
          </a:p>
          <a:p>
            <a:r>
              <a:rPr lang="en-US" dirty="0"/>
              <a:t>central </a:t>
            </a:r>
            <a:r>
              <a:rPr lang="en-US" dirty="0" err="1"/>
              <a:t>sterile’s</a:t>
            </a:r>
            <a:r>
              <a:rPr lang="en-US" dirty="0"/>
              <a:t> important role in successful sterilization of sterile packaging materials</a:t>
            </a:r>
            <a:br>
              <a:rPr lang="en-US" dirty="0"/>
            </a:br>
            <a:endParaRPr lang="en-US" dirty="0"/>
          </a:p>
        </p:txBody>
      </p:sp>
      <p:sp>
        <p:nvSpPr>
          <p:cNvPr id="4" name="Footer Placeholder 3">
            <a:extLst>
              <a:ext uri="{FF2B5EF4-FFF2-40B4-BE49-F238E27FC236}">
                <a16:creationId xmlns:a16="http://schemas.microsoft.com/office/drawing/2014/main" id="{0ED9E209-C21F-4520-B1C4-502CF0F4A4CF}"/>
              </a:ext>
            </a:extLst>
          </p:cNvPr>
          <p:cNvSpPr>
            <a:spLocks noGrp="1"/>
          </p:cNvSpPr>
          <p:nvPr>
            <p:ph type="ftr" sz="quarter" idx="11"/>
          </p:nvPr>
        </p:nvSpPr>
        <p:spPr/>
        <p:txBody>
          <a:bodyPr/>
          <a:lstStyle/>
          <a:p>
            <a:r>
              <a:rPr lang="en-US" dirty="0"/>
              <a:t>Under Wraps</a:t>
            </a:r>
          </a:p>
        </p:txBody>
      </p:sp>
      <p:sp>
        <p:nvSpPr>
          <p:cNvPr id="5" name="Slide Number Placeholder 4">
            <a:extLst>
              <a:ext uri="{FF2B5EF4-FFF2-40B4-BE49-F238E27FC236}">
                <a16:creationId xmlns:a16="http://schemas.microsoft.com/office/drawing/2014/main" id="{A469910A-CB97-44B1-9598-41447AF8EBDA}"/>
              </a:ext>
            </a:extLst>
          </p:cNvPr>
          <p:cNvSpPr>
            <a:spLocks noGrp="1"/>
          </p:cNvSpPr>
          <p:nvPr>
            <p:ph type="sldNum" sz="quarter" idx="12"/>
          </p:nvPr>
        </p:nvSpPr>
        <p:spPr/>
        <p:txBody>
          <a:bodyPr/>
          <a:lstStyle/>
          <a:p>
            <a:fld id="{9021FB86-B911-4F8B-9192-4D3C72A7DB82}" type="slidenum">
              <a:rPr lang="en-US" smtClean="0"/>
              <a:t>2</a:t>
            </a:fld>
            <a:endParaRPr lang="en-US"/>
          </a:p>
        </p:txBody>
      </p:sp>
    </p:spTree>
    <p:extLst>
      <p:ext uri="{BB962C8B-B14F-4D97-AF65-F5344CB8AC3E}">
        <p14:creationId xmlns:p14="http://schemas.microsoft.com/office/powerpoint/2010/main" val="1866073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68D37-A0AF-4A73-905A-6E4195402231}"/>
              </a:ext>
            </a:extLst>
          </p:cNvPr>
          <p:cNvSpPr>
            <a:spLocks noGrp="1"/>
          </p:cNvSpPr>
          <p:nvPr>
            <p:ph type="title"/>
          </p:nvPr>
        </p:nvSpPr>
        <p:spPr/>
        <p:txBody>
          <a:bodyPr>
            <a:normAutofit/>
          </a:bodyPr>
          <a:lstStyle/>
          <a:p>
            <a:r>
              <a:rPr lang="en-US" sz="2800" dirty="0"/>
              <a:t>Clinical Orthopedics &amp; Related Research Study</a:t>
            </a:r>
          </a:p>
        </p:txBody>
      </p:sp>
      <p:sp>
        <p:nvSpPr>
          <p:cNvPr id="3" name="Content Placeholder 2">
            <a:extLst>
              <a:ext uri="{FF2B5EF4-FFF2-40B4-BE49-F238E27FC236}">
                <a16:creationId xmlns:a16="http://schemas.microsoft.com/office/drawing/2014/main" id="{8645FD73-D33F-4014-A09A-1D120C87DFDA}"/>
              </a:ext>
            </a:extLst>
          </p:cNvPr>
          <p:cNvSpPr>
            <a:spLocks noGrp="1"/>
          </p:cNvSpPr>
          <p:nvPr>
            <p:ph idx="1"/>
          </p:nvPr>
        </p:nvSpPr>
        <p:spPr>
          <a:xfrm>
            <a:off x="304800" y="1243012"/>
            <a:ext cx="8229600" cy="4525963"/>
          </a:xfrm>
        </p:spPr>
        <p:txBody>
          <a:bodyPr/>
          <a:lstStyle/>
          <a:p>
            <a:pPr marL="0" indent="0">
              <a:buNone/>
            </a:pPr>
            <a:r>
              <a:rPr lang="en-US" b="1" dirty="0"/>
              <a:t>Study</a:t>
            </a:r>
          </a:p>
          <a:p>
            <a:pPr marL="0" indent="0">
              <a:buNone/>
            </a:pPr>
            <a:r>
              <a:rPr lang="en-US" dirty="0"/>
              <a:t>Looking for Holes in Sterile Wrapping: How Accurate Are We?</a:t>
            </a:r>
          </a:p>
        </p:txBody>
      </p:sp>
      <p:sp>
        <p:nvSpPr>
          <p:cNvPr id="4" name="Footer Placeholder 3">
            <a:extLst>
              <a:ext uri="{FF2B5EF4-FFF2-40B4-BE49-F238E27FC236}">
                <a16:creationId xmlns:a16="http://schemas.microsoft.com/office/drawing/2014/main" id="{9192557B-2DAA-4217-A1C2-C33B47BF483E}"/>
              </a:ext>
            </a:extLst>
          </p:cNvPr>
          <p:cNvSpPr>
            <a:spLocks noGrp="1"/>
          </p:cNvSpPr>
          <p:nvPr>
            <p:ph type="ftr" sz="quarter" idx="11"/>
          </p:nvPr>
        </p:nvSpPr>
        <p:spPr/>
        <p:txBody>
          <a:bodyPr/>
          <a:lstStyle/>
          <a:p>
            <a:r>
              <a:rPr lang="en-US" dirty="0"/>
              <a:t>Under Wraps</a:t>
            </a:r>
          </a:p>
        </p:txBody>
      </p:sp>
      <p:sp>
        <p:nvSpPr>
          <p:cNvPr id="5" name="Slide Number Placeholder 4">
            <a:extLst>
              <a:ext uri="{FF2B5EF4-FFF2-40B4-BE49-F238E27FC236}">
                <a16:creationId xmlns:a16="http://schemas.microsoft.com/office/drawing/2014/main" id="{802A69FA-61C3-4FA8-A9E0-8AADEEC5C19A}"/>
              </a:ext>
            </a:extLst>
          </p:cNvPr>
          <p:cNvSpPr>
            <a:spLocks noGrp="1"/>
          </p:cNvSpPr>
          <p:nvPr>
            <p:ph type="sldNum" sz="quarter" idx="12"/>
          </p:nvPr>
        </p:nvSpPr>
        <p:spPr/>
        <p:txBody>
          <a:bodyPr/>
          <a:lstStyle/>
          <a:p>
            <a:fld id="{9021FB86-B911-4F8B-9192-4D3C72A7DB82}" type="slidenum">
              <a:rPr lang="en-US" smtClean="0"/>
              <a:t>20</a:t>
            </a:fld>
            <a:endParaRPr lang="en-US"/>
          </a:p>
        </p:txBody>
      </p:sp>
      <p:pic>
        <p:nvPicPr>
          <p:cNvPr id="12290" name="Picture 2" descr="Archive of &quot;Clinical Orthopaedics and Related Research&quot;.">
            <a:extLst>
              <a:ext uri="{FF2B5EF4-FFF2-40B4-BE49-F238E27FC236}">
                <a16:creationId xmlns:a16="http://schemas.microsoft.com/office/drawing/2014/main" id="{2BA6554D-B16B-4997-BD71-5B6467F942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4550" y="4518712"/>
            <a:ext cx="47625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4" descr="A person in a blue room&#10;&#10;Description automatically generated">
            <a:extLst>
              <a:ext uri="{FF2B5EF4-FFF2-40B4-BE49-F238E27FC236}">
                <a16:creationId xmlns:a16="http://schemas.microsoft.com/office/drawing/2014/main" id="{BD5F794E-5742-464D-82ED-825D50A148DE}"/>
              </a:ext>
            </a:extLst>
          </p:cNvPr>
          <p:cNvPicPr>
            <a:picLocks noChangeAspect="1"/>
          </p:cNvPicPr>
          <p:nvPr/>
        </p:nvPicPr>
        <p:blipFill>
          <a:blip r:embed="rId3"/>
          <a:stretch>
            <a:fillRect/>
          </a:stretch>
        </p:blipFill>
        <p:spPr>
          <a:xfrm>
            <a:off x="2716695" y="2293908"/>
            <a:ext cx="3405809" cy="2062909"/>
          </a:xfrm>
          <a:prstGeom prst="rect">
            <a:avLst/>
          </a:prstGeom>
        </p:spPr>
      </p:pic>
    </p:spTree>
    <p:extLst>
      <p:ext uri="{BB962C8B-B14F-4D97-AF65-F5344CB8AC3E}">
        <p14:creationId xmlns:p14="http://schemas.microsoft.com/office/powerpoint/2010/main" val="2623871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CB45E-0144-42D4-A44F-AA55F61FABAB}"/>
              </a:ext>
            </a:extLst>
          </p:cNvPr>
          <p:cNvSpPr>
            <a:spLocks noGrp="1"/>
          </p:cNvSpPr>
          <p:nvPr>
            <p:ph type="title"/>
          </p:nvPr>
        </p:nvSpPr>
        <p:spPr/>
        <p:txBody>
          <a:bodyPr/>
          <a:lstStyle/>
          <a:p>
            <a:r>
              <a:rPr lang="en-US" dirty="0"/>
              <a:t>Study Results	</a:t>
            </a:r>
          </a:p>
        </p:txBody>
      </p:sp>
      <p:sp>
        <p:nvSpPr>
          <p:cNvPr id="4" name="Footer Placeholder 3">
            <a:extLst>
              <a:ext uri="{FF2B5EF4-FFF2-40B4-BE49-F238E27FC236}">
                <a16:creationId xmlns:a16="http://schemas.microsoft.com/office/drawing/2014/main" id="{C11B1ADD-6F7B-4BE5-9372-FEECE4D6EE49}"/>
              </a:ext>
            </a:extLst>
          </p:cNvPr>
          <p:cNvSpPr>
            <a:spLocks noGrp="1"/>
          </p:cNvSpPr>
          <p:nvPr>
            <p:ph type="ftr" sz="quarter" idx="11"/>
          </p:nvPr>
        </p:nvSpPr>
        <p:spPr/>
        <p:txBody>
          <a:bodyPr/>
          <a:lstStyle/>
          <a:p>
            <a:r>
              <a:rPr lang="en-US" dirty="0"/>
              <a:t>Under Wraps</a:t>
            </a:r>
          </a:p>
        </p:txBody>
      </p:sp>
      <p:sp>
        <p:nvSpPr>
          <p:cNvPr id="5" name="Slide Number Placeholder 4">
            <a:extLst>
              <a:ext uri="{FF2B5EF4-FFF2-40B4-BE49-F238E27FC236}">
                <a16:creationId xmlns:a16="http://schemas.microsoft.com/office/drawing/2014/main" id="{871B183D-C5A3-49E3-BB75-499588B8AD5F}"/>
              </a:ext>
            </a:extLst>
          </p:cNvPr>
          <p:cNvSpPr>
            <a:spLocks noGrp="1"/>
          </p:cNvSpPr>
          <p:nvPr>
            <p:ph type="sldNum" sz="quarter" idx="12"/>
          </p:nvPr>
        </p:nvSpPr>
        <p:spPr/>
        <p:txBody>
          <a:bodyPr/>
          <a:lstStyle/>
          <a:p>
            <a:fld id="{9021FB86-B911-4F8B-9192-4D3C72A7DB82}" type="slidenum">
              <a:rPr lang="en-US" smtClean="0"/>
              <a:t>21</a:t>
            </a:fld>
            <a:endParaRPr lang="en-US"/>
          </a:p>
        </p:txBody>
      </p:sp>
      <p:pic>
        <p:nvPicPr>
          <p:cNvPr id="6" name="Picture 2">
            <a:hlinkClick r:id="rId2"/>
            <a:extLst>
              <a:ext uri="{FF2B5EF4-FFF2-40B4-BE49-F238E27FC236}">
                <a16:creationId xmlns:a16="http://schemas.microsoft.com/office/drawing/2014/main" id="{BC5FC7A1-24AE-487E-A291-F650B22A9D3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3390" y="2438400"/>
            <a:ext cx="8147210" cy="269540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CD3CC5F-9EBD-4C29-87DA-BCF605CD6D47}"/>
              </a:ext>
            </a:extLst>
          </p:cNvPr>
          <p:cNvSpPr txBox="1"/>
          <p:nvPr/>
        </p:nvSpPr>
        <p:spPr>
          <a:xfrm>
            <a:off x="609600" y="1828800"/>
            <a:ext cx="6092565" cy="400110"/>
          </a:xfrm>
          <a:prstGeom prst="rect">
            <a:avLst/>
          </a:prstGeom>
          <a:noFill/>
        </p:spPr>
        <p:txBody>
          <a:bodyPr wrap="none" rtlCol="0">
            <a:spAutoFit/>
          </a:bodyPr>
          <a:lstStyle/>
          <a:p>
            <a:r>
              <a:rPr lang="en-US" sz="2000" b="1" dirty="0"/>
              <a:t>Success rate of correctly identifying sterile wrap defects</a:t>
            </a:r>
          </a:p>
        </p:txBody>
      </p:sp>
    </p:spTree>
    <p:extLst>
      <p:ext uri="{BB962C8B-B14F-4D97-AF65-F5344CB8AC3E}">
        <p14:creationId xmlns:p14="http://schemas.microsoft.com/office/powerpoint/2010/main" val="1473867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13534-DD3D-402D-A774-3BD0D5928BAF}"/>
              </a:ext>
            </a:extLst>
          </p:cNvPr>
          <p:cNvSpPr>
            <a:spLocks noGrp="1"/>
          </p:cNvSpPr>
          <p:nvPr>
            <p:ph type="title"/>
          </p:nvPr>
        </p:nvSpPr>
        <p:spPr/>
        <p:txBody>
          <a:bodyPr/>
          <a:lstStyle/>
          <a:p>
            <a:r>
              <a:rPr lang="en-US" dirty="0"/>
              <a:t>Sterile Processing’s Role in Inspection of Packaging Materials</a:t>
            </a:r>
          </a:p>
        </p:txBody>
      </p:sp>
      <p:sp>
        <p:nvSpPr>
          <p:cNvPr id="3" name="Content Placeholder 2">
            <a:extLst>
              <a:ext uri="{FF2B5EF4-FFF2-40B4-BE49-F238E27FC236}">
                <a16:creationId xmlns:a16="http://schemas.microsoft.com/office/drawing/2014/main" id="{0CCED188-D95B-4F2F-876E-181BCD0AA0B7}"/>
              </a:ext>
            </a:extLst>
          </p:cNvPr>
          <p:cNvSpPr>
            <a:spLocks noGrp="1"/>
          </p:cNvSpPr>
          <p:nvPr>
            <p:ph idx="1"/>
          </p:nvPr>
        </p:nvSpPr>
        <p:spPr>
          <a:xfrm>
            <a:off x="381000" y="2209800"/>
            <a:ext cx="8229600" cy="3916363"/>
          </a:xfrm>
        </p:spPr>
        <p:txBody>
          <a:bodyPr/>
          <a:lstStyle/>
          <a:p>
            <a:r>
              <a:rPr lang="en-US" dirty="0"/>
              <a:t>Infection Prevention </a:t>
            </a:r>
          </a:p>
          <a:p>
            <a:r>
              <a:rPr lang="en-US" dirty="0"/>
              <a:t>Prevention of cross contamination</a:t>
            </a:r>
          </a:p>
          <a:p>
            <a:r>
              <a:rPr lang="en-US" dirty="0"/>
              <a:t>Quality assurance                                        </a:t>
            </a:r>
          </a:p>
          <a:p>
            <a:r>
              <a:rPr lang="en-US" dirty="0"/>
              <a:t>Standards and Guidelines</a:t>
            </a:r>
          </a:p>
          <a:p>
            <a:r>
              <a:rPr lang="en-US" dirty="0"/>
              <a:t>Improve Efficiency </a:t>
            </a:r>
          </a:p>
          <a:p>
            <a:r>
              <a:rPr lang="en-US" dirty="0"/>
              <a:t>Improve waste – re-sterilization</a:t>
            </a:r>
          </a:p>
          <a:p>
            <a:r>
              <a:rPr lang="en-US" dirty="0"/>
              <a:t>Cost reductions</a:t>
            </a:r>
          </a:p>
          <a:p>
            <a:endParaRPr lang="en-US" dirty="0"/>
          </a:p>
        </p:txBody>
      </p:sp>
      <p:sp>
        <p:nvSpPr>
          <p:cNvPr id="4" name="Footer Placeholder 3">
            <a:extLst>
              <a:ext uri="{FF2B5EF4-FFF2-40B4-BE49-F238E27FC236}">
                <a16:creationId xmlns:a16="http://schemas.microsoft.com/office/drawing/2014/main" id="{D377529D-D53D-407A-B730-6E01BB030B07}"/>
              </a:ext>
            </a:extLst>
          </p:cNvPr>
          <p:cNvSpPr>
            <a:spLocks noGrp="1"/>
          </p:cNvSpPr>
          <p:nvPr>
            <p:ph type="ftr" sz="quarter" idx="11"/>
          </p:nvPr>
        </p:nvSpPr>
        <p:spPr/>
        <p:txBody>
          <a:bodyPr/>
          <a:lstStyle/>
          <a:p>
            <a:r>
              <a:rPr lang="en-US" dirty="0"/>
              <a:t>Under Wraps</a:t>
            </a:r>
          </a:p>
        </p:txBody>
      </p:sp>
      <p:sp>
        <p:nvSpPr>
          <p:cNvPr id="5" name="Slide Number Placeholder 4">
            <a:extLst>
              <a:ext uri="{FF2B5EF4-FFF2-40B4-BE49-F238E27FC236}">
                <a16:creationId xmlns:a16="http://schemas.microsoft.com/office/drawing/2014/main" id="{3EDAA93D-F328-48CF-9549-144A10293F66}"/>
              </a:ext>
            </a:extLst>
          </p:cNvPr>
          <p:cNvSpPr>
            <a:spLocks noGrp="1"/>
          </p:cNvSpPr>
          <p:nvPr>
            <p:ph type="sldNum" sz="quarter" idx="12"/>
          </p:nvPr>
        </p:nvSpPr>
        <p:spPr/>
        <p:txBody>
          <a:bodyPr/>
          <a:lstStyle/>
          <a:p>
            <a:fld id="{9021FB86-B911-4F8B-9192-4D3C72A7DB82}" type="slidenum">
              <a:rPr lang="en-US" smtClean="0"/>
              <a:t>22</a:t>
            </a:fld>
            <a:endParaRPr lang="en-US"/>
          </a:p>
        </p:txBody>
      </p:sp>
    </p:spTree>
    <p:extLst>
      <p:ext uri="{BB962C8B-B14F-4D97-AF65-F5344CB8AC3E}">
        <p14:creationId xmlns:p14="http://schemas.microsoft.com/office/powerpoint/2010/main" val="3376469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6A41F-45CF-4C03-845F-6261BC6F993E}"/>
              </a:ext>
            </a:extLst>
          </p:cNvPr>
          <p:cNvSpPr>
            <a:spLocks noGrp="1"/>
          </p:cNvSpPr>
          <p:nvPr>
            <p:ph type="title"/>
          </p:nvPr>
        </p:nvSpPr>
        <p:spPr>
          <a:xfrm>
            <a:off x="381000" y="274638"/>
            <a:ext cx="8229600" cy="1143000"/>
          </a:xfrm>
        </p:spPr>
        <p:txBody>
          <a:bodyPr anchor="ctr">
            <a:normAutofit/>
          </a:bodyPr>
          <a:lstStyle/>
          <a:p>
            <a:r>
              <a:rPr lang="en-US" dirty="0"/>
              <a:t>Training Goals for Sterile Processing Technicians</a:t>
            </a:r>
          </a:p>
        </p:txBody>
      </p:sp>
      <p:pic>
        <p:nvPicPr>
          <p:cNvPr id="13314" name="Picture 2" descr="Examples of SMART Goals: For Business, Marketing, and SEO">
            <a:extLst>
              <a:ext uri="{FF2B5EF4-FFF2-40B4-BE49-F238E27FC236}">
                <a16:creationId xmlns:a16="http://schemas.microsoft.com/office/drawing/2014/main" id="{E5D7A8C9-3DA1-47D8-B945-FD91DD3755D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 y="2651601"/>
            <a:ext cx="4038600" cy="2423160"/>
          </a:xfrm>
          <a:prstGeom prst="rect">
            <a:avLst/>
          </a:prstGeom>
          <a:solidFill>
            <a:srgbClr val="FFFFFF"/>
          </a:solidFill>
        </p:spPr>
      </p:pic>
      <p:sp>
        <p:nvSpPr>
          <p:cNvPr id="3" name="Content Placeholder 2">
            <a:extLst>
              <a:ext uri="{FF2B5EF4-FFF2-40B4-BE49-F238E27FC236}">
                <a16:creationId xmlns:a16="http://schemas.microsoft.com/office/drawing/2014/main" id="{BE1237F3-B1C6-4E38-ACDF-C17444853D07}"/>
              </a:ext>
            </a:extLst>
          </p:cNvPr>
          <p:cNvSpPr>
            <a:spLocks noGrp="1"/>
          </p:cNvSpPr>
          <p:nvPr>
            <p:ph sz="half" idx="2"/>
          </p:nvPr>
        </p:nvSpPr>
        <p:spPr>
          <a:xfrm>
            <a:off x="4648200" y="1600200"/>
            <a:ext cx="4038600" cy="4525963"/>
          </a:xfrm>
        </p:spPr>
        <p:txBody>
          <a:bodyPr>
            <a:normAutofit/>
          </a:bodyPr>
          <a:lstStyle/>
          <a:p>
            <a:pPr>
              <a:lnSpc>
                <a:spcPct val="90000"/>
              </a:lnSpc>
            </a:pPr>
            <a:r>
              <a:rPr lang="en-US" sz="2400"/>
              <a:t>Look for holes at the onset of wrapping pans</a:t>
            </a:r>
          </a:p>
          <a:p>
            <a:pPr>
              <a:lnSpc>
                <a:spcPct val="90000"/>
              </a:lnSpc>
            </a:pPr>
            <a:endParaRPr lang="en-US" sz="2400"/>
          </a:p>
          <a:p>
            <a:pPr>
              <a:lnSpc>
                <a:spcPct val="90000"/>
              </a:lnSpc>
            </a:pPr>
            <a:r>
              <a:rPr lang="en-US" sz="2400"/>
              <a:t>Raise accuracy of hole detection 51% up to 90%</a:t>
            </a:r>
          </a:p>
          <a:p>
            <a:pPr>
              <a:lnSpc>
                <a:spcPct val="90000"/>
              </a:lnSpc>
            </a:pPr>
            <a:endParaRPr lang="en-US" sz="2400"/>
          </a:p>
          <a:p>
            <a:pPr>
              <a:lnSpc>
                <a:spcPct val="90000"/>
              </a:lnSpc>
            </a:pPr>
            <a:r>
              <a:rPr lang="en-US" sz="2400"/>
              <a:t>33% of every SSI is a result of orthopedic cases</a:t>
            </a:r>
          </a:p>
          <a:p>
            <a:pPr lvl="1">
              <a:lnSpc>
                <a:spcPct val="90000"/>
              </a:lnSpc>
            </a:pPr>
            <a:r>
              <a:rPr lang="en-US" dirty="0"/>
              <a:t>Proper sterile wrap selection</a:t>
            </a:r>
            <a:endParaRPr lang="en-US"/>
          </a:p>
          <a:p>
            <a:pPr lvl="1">
              <a:lnSpc>
                <a:spcPct val="90000"/>
              </a:lnSpc>
            </a:pPr>
            <a:endParaRPr lang="en-US"/>
          </a:p>
          <a:p>
            <a:pPr marL="457200" lvl="1" indent="0">
              <a:lnSpc>
                <a:spcPct val="90000"/>
              </a:lnSpc>
              <a:buNone/>
            </a:pPr>
            <a:endParaRPr lang="en-US"/>
          </a:p>
        </p:txBody>
      </p:sp>
      <p:sp>
        <p:nvSpPr>
          <p:cNvPr id="4" name="Footer Placeholder 3">
            <a:extLst>
              <a:ext uri="{FF2B5EF4-FFF2-40B4-BE49-F238E27FC236}">
                <a16:creationId xmlns:a16="http://schemas.microsoft.com/office/drawing/2014/main" id="{40178FFA-E1A1-4D08-ACE4-086306CFABD4}"/>
              </a:ext>
            </a:extLst>
          </p:cNvPr>
          <p:cNvSpPr>
            <a:spLocks noGrp="1"/>
          </p:cNvSpPr>
          <p:nvPr>
            <p:ph type="ftr" sz="quarter" idx="11"/>
          </p:nvPr>
        </p:nvSpPr>
        <p:spPr>
          <a:xfrm>
            <a:off x="762000" y="6188075"/>
            <a:ext cx="2895600" cy="365125"/>
          </a:xfrm>
        </p:spPr>
        <p:txBody>
          <a:bodyPr anchor="ctr">
            <a:normAutofit/>
          </a:bodyPr>
          <a:lstStyle/>
          <a:p>
            <a:r>
              <a:rPr lang="en-US" dirty="0"/>
              <a:t>Under Wraps</a:t>
            </a:r>
          </a:p>
        </p:txBody>
      </p:sp>
      <p:sp>
        <p:nvSpPr>
          <p:cNvPr id="5" name="Slide Number Placeholder 4">
            <a:extLst>
              <a:ext uri="{FF2B5EF4-FFF2-40B4-BE49-F238E27FC236}">
                <a16:creationId xmlns:a16="http://schemas.microsoft.com/office/drawing/2014/main" id="{DD756EE7-A92F-40AE-A656-CC987F6742B8}"/>
              </a:ext>
            </a:extLst>
          </p:cNvPr>
          <p:cNvSpPr>
            <a:spLocks noGrp="1"/>
          </p:cNvSpPr>
          <p:nvPr>
            <p:ph type="sldNum" sz="quarter" idx="12"/>
          </p:nvPr>
        </p:nvSpPr>
        <p:spPr>
          <a:xfrm>
            <a:off x="381000" y="6188075"/>
            <a:ext cx="381000" cy="365125"/>
          </a:xfrm>
        </p:spPr>
        <p:txBody>
          <a:bodyPr anchor="ctr">
            <a:normAutofit/>
          </a:bodyPr>
          <a:lstStyle/>
          <a:p>
            <a:pPr>
              <a:spcAft>
                <a:spcPts val="600"/>
              </a:spcAft>
            </a:pPr>
            <a:fld id="{9021FB86-B911-4F8B-9192-4D3C72A7DB82}" type="slidenum">
              <a:rPr lang="en-US" smtClean="0"/>
              <a:pPr>
                <a:spcAft>
                  <a:spcPts val="600"/>
                </a:spcAft>
              </a:pPr>
              <a:t>23</a:t>
            </a:fld>
            <a:endParaRPr lang="en-US"/>
          </a:p>
        </p:txBody>
      </p:sp>
    </p:spTree>
    <p:extLst>
      <p:ext uri="{BB962C8B-B14F-4D97-AF65-F5344CB8AC3E}">
        <p14:creationId xmlns:p14="http://schemas.microsoft.com/office/powerpoint/2010/main" val="2911484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6A41F-45CF-4C03-845F-6261BC6F993E}"/>
              </a:ext>
            </a:extLst>
          </p:cNvPr>
          <p:cNvSpPr>
            <a:spLocks noGrp="1"/>
          </p:cNvSpPr>
          <p:nvPr>
            <p:ph type="title"/>
          </p:nvPr>
        </p:nvSpPr>
        <p:spPr>
          <a:xfrm>
            <a:off x="381000" y="274638"/>
            <a:ext cx="8229600" cy="1143000"/>
          </a:xfrm>
        </p:spPr>
        <p:txBody>
          <a:bodyPr anchor="ctr">
            <a:normAutofit/>
          </a:bodyPr>
          <a:lstStyle/>
          <a:p>
            <a:r>
              <a:rPr lang="en-US" dirty="0"/>
              <a:t>Training Goals for Sterile Processing Technicians</a:t>
            </a:r>
          </a:p>
        </p:txBody>
      </p:sp>
      <p:pic>
        <p:nvPicPr>
          <p:cNvPr id="14338" name="Picture 2" descr="Examples of SMART Goals: For Business, Marketing, and SEO">
            <a:extLst>
              <a:ext uri="{FF2B5EF4-FFF2-40B4-BE49-F238E27FC236}">
                <a16:creationId xmlns:a16="http://schemas.microsoft.com/office/drawing/2014/main" id="{9C961C5B-5E4B-4D18-9F4A-A9A00569004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 y="2651601"/>
            <a:ext cx="4038600" cy="2423160"/>
          </a:xfrm>
          <a:prstGeom prst="rect">
            <a:avLst/>
          </a:prstGeom>
          <a:solidFill>
            <a:srgbClr val="FFFFFF"/>
          </a:solidFill>
        </p:spPr>
      </p:pic>
      <p:sp>
        <p:nvSpPr>
          <p:cNvPr id="3" name="Content Placeholder 2">
            <a:extLst>
              <a:ext uri="{FF2B5EF4-FFF2-40B4-BE49-F238E27FC236}">
                <a16:creationId xmlns:a16="http://schemas.microsoft.com/office/drawing/2014/main" id="{BE1237F3-B1C6-4E38-ACDF-C17444853D07}"/>
              </a:ext>
            </a:extLst>
          </p:cNvPr>
          <p:cNvSpPr>
            <a:spLocks noGrp="1"/>
          </p:cNvSpPr>
          <p:nvPr>
            <p:ph sz="half" idx="2"/>
          </p:nvPr>
        </p:nvSpPr>
        <p:spPr>
          <a:xfrm>
            <a:off x="4648200" y="1600200"/>
            <a:ext cx="4038600" cy="4525963"/>
          </a:xfrm>
        </p:spPr>
        <p:txBody>
          <a:bodyPr>
            <a:normAutofit/>
          </a:bodyPr>
          <a:lstStyle/>
          <a:p>
            <a:r>
              <a:rPr lang="en-US" dirty="0"/>
              <a:t>Train scrub and OR techs to detect wraps in the OR as well</a:t>
            </a:r>
          </a:p>
          <a:p>
            <a:endParaRPr lang="en-US" sz="2800" dirty="0"/>
          </a:p>
          <a:p>
            <a:r>
              <a:rPr lang="en-US" dirty="0"/>
              <a:t>Make sure all technicians are on the same page</a:t>
            </a:r>
            <a:endParaRPr lang="en-US" sz="2800" dirty="0"/>
          </a:p>
          <a:p>
            <a:pPr marL="457200" lvl="1" indent="0">
              <a:buNone/>
            </a:pPr>
            <a:endParaRPr lang="en-US" sz="2800" dirty="0"/>
          </a:p>
        </p:txBody>
      </p:sp>
      <p:sp>
        <p:nvSpPr>
          <p:cNvPr id="4" name="Footer Placeholder 3">
            <a:extLst>
              <a:ext uri="{FF2B5EF4-FFF2-40B4-BE49-F238E27FC236}">
                <a16:creationId xmlns:a16="http://schemas.microsoft.com/office/drawing/2014/main" id="{40178FFA-E1A1-4D08-ACE4-086306CFABD4}"/>
              </a:ext>
            </a:extLst>
          </p:cNvPr>
          <p:cNvSpPr>
            <a:spLocks noGrp="1"/>
          </p:cNvSpPr>
          <p:nvPr>
            <p:ph type="ftr" sz="quarter" idx="11"/>
          </p:nvPr>
        </p:nvSpPr>
        <p:spPr>
          <a:xfrm>
            <a:off x="762000" y="6188075"/>
            <a:ext cx="2895600" cy="365125"/>
          </a:xfrm>
        </p:spPr>
        <p:txBody>
          <a:bodyPr anchor="ctr">
            <a:normAutofit/>
          </a:bodyPr>
          <a:lstStyle/>
          <a:p>
            <a:r>
              <a:rPr lang="en-US" dirty="0"/>
              <a:t>Under Wraps</a:t>
            </a:r>
          </a:p>
        </p:txBody>
      </p:sp>
      <p:sp>
        <p:nvSpPr>
          <p:cNvPr id="5" name="Slide Number Placeholder 4">
            <a:extLst>
              <a:ext uri="{FF2B5EF4-FFF2-40B4-BE49-F238E27FC236}">
                <a16:creationId xmlns:a16="http://schemas.microsoft.com/office/drawing/2014/main" id="{DD756EE7-A92F-40AE-A656-CC987F6742B8}"/>
              </a:ext>
            </a:extLst>
          </p:cNvPr>
          <p:cNvSpPr>
            <a:spLocks noGrp="1"/>
          </p:cNvSpPr>
          <p:nvPr>
            <p:ph type="sldNum" sz="quarter" idx="12"/>
          </p:nvPr>
        </p:nvSpPr>
        <p:spPr>
          <a:xfrm>
            <a:off x="381000" y="6188075"/>
            <a:ext cx="381000" cy="365125"/>
          </a:xfrm>
        </p:spPr>
        <p:txBody>
          <a:bodyPr anchor="ctr">
            <a:normAutofit/>
          </a:bodyPr>
          <a:lstStyle/>
          <a:p>
            <a:pPr>
              <a:spcAft>
                <a:spcPts val="600"/>
              </a:spcAft>
            </a:pPr>
            <a:fld id="{9021FB86-B911-4F8B-9192-4D3C72A7DB82}" type="slidenum">
              <a:rPr lang="en-US" smtClean="0"/>
              <a:pPr>
                <a:spcAft>
                  <a:spcPts val="600"/>
                </a:spcAft>
              </a:pPr>
              <a:t>24</a:t>
            </a:fld>
            <a:endParaRPr lang="en-US"/>
          </a:p>
        </p:txBody>
      </p:sp>
    </p:spTree>
    <p:extLst>
      <p:ext uri="{BB962C8B-B14F-4D97-AF65-F5344CB8AC3E}">
        <p14:creationId xmlns:p14="http://schemas.microsoft.com/office/powerpoint/2010/main" val="4283843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6A41F-45CF-4C03-845F-6261BC6F993E}"/>
              </a:ext>
            </a:extLst>
          </p:cNvPr>
          <p:cNvSpPr>
            <a:spLocks noGrp="1"/>
          </p:cNvSpPr>
          <p:nvPr>
            <p:ph type="title"/>
          </p:nvPr>
        </p:nvSpPr>
        <p:spPr>
          <a:xfrm>
            <a:off x="381000" y="274638"/>
            <a:ext cx="8229600" cy="1143000"/>
          </a:xfrm>
        </p:spPr>
        <p:txBody>
          <a:bodyPr anchor="ctr">
            <a:normAutofit/>
          </a:bodyPr>
          <a:lstStyle/>
          <a:p>
            <a:r>
              <a:rPr lang="en-US" dirty="0"/>
              <a:t>Study takeaways</a:t>
            </a:r>
          </a:p>
        </p:txBody>
      </p:sp>
      <p:sp>
        <p:nvSpPr>
          <p:cNvPr id="3" name="Content Placeholder 2">
            <a:extLst>
              <a:ext uri="{FF2B5EF4-FFF2-40B4-BE49-F238E27FC236}">
                <a16:creationId xmlns:a16="http://schemas.microsoft.com/office/drawing/2014/main" id="{BE1237F3-B1C6-4E38-ACDF-C17444853D07}"/>
              </a:ext>
            </a:extLst>
          </p:cNvPr>
          <p:cNvSpPr>
            <a:spLocks noGrp="1"/>
          </p:cNvSpPr>
          <p:nvPr>
            <p:ph sz="half" idx="1"/>
          </p:nvPr>
        </p:nvSpPr>
        <p:spPr>
          <a:xfrm>
            <a:off x="457200" y="1600201"/>
            <a:ext cx="4038600" cy="2019300"/>
          </a:xfrm>
        </p:spPr>
        <p:txBody>
          <a:bodyPr>
            <a:normAutofit/>
          </a:bodyPr>
          <a:lstStyle/>
          <a:p>
            <a:pPr>
              <a:lnSpc>
                <a:spcPct val="90000"/>
              </a:lnSpc>
            </a:pPr>
            <a:r>
              <a:rPr lang="en-US" sz="2600" dirty="0"/>
              <a:t>Anything below 2cm, does not have an accurate read on detecting holes in sterile wrap</a:t>
            </a:r>
          </a:p>
        </p:txBody>
      </p:sp>
      <p:pic>
        <p:nvPicPr>
          <p:cNvPr id="15362" name="Picture 2" descr="Reflections &amp; Course Takeaways | Jorge Ng Zheng">
            <a:extLst>
              <a:ext uri="{FF2B5EF4-FFF2-40B4-BE49-F238E27FC236}">
                <a16:creationId xmlns:a16="http://schemas.microsoft.com/office/drawing/2014/main" id="{6F685340-FC36-456E-8809-79ABAC6866E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41574" y="590550"/>
            <a:ext cx="4038600" cy="2019300"/>
          </a:xfrm>
          <a:prstGeom prst="rect">
            <a:avLst/>
          </a:prstGeom>
          <a:solidFill>
            <a:srgbClr val="FFFFFF"/>
          </a:solidFill>
        </p:spPr>
      </p:pic>
      <p:sp>
        <p:nvSpPr>
          <p:cNvPr id="4" name="Footer Placeholder 3">
            <a:extLst>
              <a:ext uri="{FF2B5EF4-FFF2-40B4-BE49-F238E27FC236}">
                <a16:creationId xmlns:a16="http://schemas.microsoft.com/office/drawing/2014/main" id="{40178FFA-E1A1-4D08-ACE4-086306CFABD4}"/>
              </a:ext>
            </a:extLst>
          </p:cNvPr>
          <p:cNvSpPr>
            <a:spLocks noGrp="1"/>
          </p:cNvSpPr>
          <p:nvPr>
            <p:ph type="ftr" sz="quarter" idx="11"/>
          </p:nvPr>
        </p:nvSpPr>
        <p:spPr>
          <a:xfrm>
            <a:off x="762000" y="6188075"/>
            <a:ext cx="2895600" cy="365125"/>
          </a:xfrm>
        </p:spPr>
        <p:txBody>
          <a:bodyPr anchor="ctr">
            <a:normAutofit/>
          </a:bodyPr>
          <a:lstStyle/>
          <a:p>
            <a:r>
              <a:rPr lang="en-US" dirty="0"/>
              <a:t>Under Wraps</a:t>
            </a:r>
          </a:p>
        </p:txBody>
      </p:sp>
      <p:sp>
        <p:nvSpPr>
          <p:cNvPr id="5" name="Slide Number Placeholder 4">
            <a:extLst>
              <a:ext uri="{FF2B5EF4-FFF2-40B4-BE49-F238E27FC236}">
                <a16:creationId xmlns:a16="http://schemas.microsoft.com/office/drawing/2014/main" id="{DD756EE7-A92F-40AE-A656-CC987F6742B8}"/>
              </a:ext>
            </a:extLst>
          </p:cNvPr>
          <p:cNvSpPr>
            <a:spLocks noGrp="1"/>
          </p:cNvSpPr>
          <p:nvPr>
            <p:ph type="sldNum" sz="quarter" idx="12"/>
          </p:nvPr>
        </p:nvSpPr>
        <p:spPr>
          <a:xfrm>
            <a:off x="381000" y="6188075"/>
            <a:ext cx="381000" cy="365125"/>
          </a:xfrm>
        </p:spPr>
        <p:txBody>
          <a:bodyPr anchor="ctr">
            <a:normAutofit/>
          </a:bodyPr>
          <a:lstStyle/>
          <a:p>
            <a:pPr>
              <a:spcAft>
                <a:spcPts val="600"/>
              </a:spcAft>
            </a:pPr>
            <a:fld id="{9021FB86-B911-4F8B-9192-4D3C72A7DB82}" type="slidenum">
              <a:rPr lang="en-US" smtClean="0"/>
              <a:pPr>
                <a:spcAft>
                  <a:spcPts val="600"/>
                </a:spcAft>
              </a:pPr>
              <a:t>25</a:t>
            </a:fld>
            <a:endParaRPr lang="en-US"/>
          </a:p>
        </p:txBody>
      </p:sp>
      <p:sp>
        <p:nvSpPr>
          <p:cNvPr id="7" name="TextBox 6">
            <a:extLst>
              <a:ext uri="{FF2B5EF4-FFF2-40B4-BE49-F238E27FC236}">
                <a16:creationId xmlns:a16="http://schemas.microsoft.com/office/drawing/2014/main" id="{43465051-9CF7-4219-A366-5A005A43F0D4}"/>
              </a:ext>
            </a:extLst>
          </p:cNvPr>
          <p:cNvSpPr txBox="1"/>
          <p:nvPr/>
        </p:nvSpPr>
        <p:spPr>
          <a:xfrm>
            <a:off x="4386470" y="3359426"/>
            <a:ext cx="66260" cy="369332"/>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557BB8AF-E8FA-4423-BBF5-B636AA649782}"/>
              </a:ext>
            </a:extLst>
          </p:cNvPr>
          <p:cNvSpPr txBox="1"/>
          <p:nvPr/>
        </p:nvSpPr>
        <p:spPr>
          <a:xfrm>
            <a:off x="381000" y="3563524"/>
            <a:ext cx="7391400" cy="2456057"/>
          </a:xfrm>
          <a:prstGeom prst="rect">
            <a:avLst/>
          </a:prstGeom>
          <a:noFill/>
        </p:spPr>
        <p:txBody>
          <a:bodyPr wrap="square" rtlCol="0">
            <a:spAutoFit/>
          </a:bodyPr>
          <a:lstStyle/>
          <a:p>
            <a:pPr marL="457200" indent="-457200">
              <a:lnSpc>
                <a:spcPct val="90000"/>
              </a:lnSpc>
              <a:buFont typeface="Arial" panose="020B0604020202020204" pitchFamily="34" charset="0"/>
              <a:buChar char="•"/>
            </a:pPr>
            <a:r>
              <a:rPr lang="en-US" sz="2400" dirty="0">
                <a:latin typeface="Arial" panose="020B0604020202020204" pitchFamily="34" charset="0"/>
                <a:cs typeface="Arial" panose="020B0604020202020204" pitchFamily="34" charset="0"/>
              </a:rPr>
              <a:t>Create system to detect holes and imperfections in sterile wrap</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457200" indent="-457200">
              <a:lnSpc>
                <a:spcPct val="90000"/>
              </a:lnSpc>
              <a:buFont typeface="Arial" panose="020B0604020202020204" pitchFamily="34" charset="0"/>
              <a:buChar char="•"/>
            </a:pPr>
            <a:r>
              <a:rPr lang="en-US" sz="2400" dirty="0">
                <a:latin typeface="Arial" panose="020B0604020202020204" pitchFamily="34" charset="0"/>
                <a:cs typeface="Arial" panose="020B0604020202020204" pitchFamily="34" charset="0"/>
              </a:rPr>
              <a:t>More training</a:t>
            </a:r>
          </a:p>
          <a:p>
            <a:pPr marL="457200" indent="-457200">
              <a:lnSpc>
                <a:spcPct val="90000"/>
              </a:lnSpc>
              <a:buFont typeface="Arial" panose="020B0604020202020204" pitchFamily="34" charset="0"/>
              <a:buChar char="•"/>
            </a:pP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Better handling of pans and materials</a:t>
            </a:r>
          </a:p>
          <a:p>
            <a:pPr marL="457200" indent="-4572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8EAA2D17-6899-4C39-9502-A51445B87A43}"/>
              </a:ext>
            </a:extLst>
          </p:cNvPr>
          <p:cNvSpPr/>
          <p:nvPr/>
        </p:nvSpPr>
        <p:spPr>
          <a:xfrm>
            <a:off x="3862414" y="3244334"/>
            <a:ext cx="1419171" cy="369332"/>
          </a:xfrm>
          <a:prstGeom prst="rect">
            <a:avLst/>
          </a:prstGeom>
        </p:spPr>
        <p:txBody>
          <a:bodyPr wrap="none">
            <a:spAutoFit/>
          </a:bodyPr>
          <a:lstStyle/>
          <a:p>
            <a:r>
              <a:rPr lang="en-US" dirty="0"/>
              <a:t>Under Wraps</a:t>
            </a:r>
          </a:p>
        </p:txBody>
      </p:sp>
    </p:spTree>
    <p:extLst>
      <p:ext uri="{BB962C8B-B14F-4D97-AF65-F5344CB8AC3E}">
        <p14:creationId xmlns:p14="http://schemas.microsoft.com/office/powerpoint/2010/main" val="990853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6A41F-45CF-4C03-845F-6261BC6F993E}"/>
              </a:ext>
            </a:extLst>
          </p:cNvPr>
          <p:cNvSpPr>
            <a:spLocks noGrp="1"/>
          </p:cNvSpPr>
          <p:nvPr>
            <p:ph type="title"/>
          </p:nvPr>
        </p:nvSpPr>
        <p:spPr>
          <a:xfrm>
            <a:off x="381000" y="274638"/>
            <a:ext cx="8229600" cy="1143000"/>
          </a:xfrm>
        </p:spPr>
        <p:txBody>
          <a:bodyPr anchor="ctr">
            <a:normAutofit/>
          </a:bodyPr>
          <a:lstStyle/>
          <a:p>
            <a:r>
              <a:rPr lang="en-US" dirty="0"/>
              <a:t>Cost Savings</a:t>
            </a:r>
          </a:p>
        </p:txBody>
      </p:sp>
      <p:sp>
        <p:nvSpPr>
          <p:cNvPr id="4" name="Footer Placeholder 3">
            <a:extLst>
              <a:ext uri="{FF2B5EF4-FFF2-40B4-BE49-F238E27FC236}">
                <a16:creationId xmlns:a16="http://schemas.microsoft.com/office/drawing/2014/main" id="{40178FFA-E1A1-4D08-ACE4-086306CFABD4}"/>
              </a:ext>
            </a:extLst>
          </p:cNvPr>
          <p:cNvSpPr>
            <a:spLocks noGrp="1"/>
          </p:cNvSpPr>
          <p:nvPr>
            <p:ph type="ftr" sz="quarter" idx="11"/>
          </p:nvPr>
        </p:nvSpPr>
        <p:spPr>
          <a:xfrm>
            <a:off x="762000" y="6188075"/>
            <a:ext cx="2895600" cy="365125"/>
          </a:xfrm>
        </p:spPr>
        <p:txBody>
          <a:bodyPr anchor="ctr">
            <a:normAutofit/>
          </a:bodyPr>
          <a:lstStyle/>
          <a:p>
            <a:r>
              <a:rPr lang="en-US" dirty="0"/>
              <a:t>Under Wraps</a:t>
            </a:r>
          </a:p>
        </p:txBody>
      </p:sp>
      <p:sp>
        <p:nvSpPr>
          <p:cNvPr id="5" name="Slide Number Placeholder 4">
            <a:extLst>
              <a:ext uri="{FF2B5EF4-FFF2-40B4-BE49-F238E27FC236}">
                <a16:creationId xmlns:a16="http://schemas.microsoft.com/office/drawing/2014/main" id="{DD756EE7-A92F-40AE-A656-CC987F6742B8}"/>
              </a:ext>
            </a:extLst>
          </p:cNvPr>
          <p:cNvSpPr>
            <a:spLocks noGrp="1"/>
          </p:cNvSpPr>
          <p:nvPr>
            <p:ph type="sldNum" sz="quarter" idx="12"/>
          </p:nvPr>
        </p:nvSpPr>
        <p:spPr>
          <a:xfrm>
            <a:off x="381000" y="6188075"/>
            <a:ext cx="381000" cy="365125"/>
          </a:xfrm>
        </p:spPr>
        <p:txBody>
          <a:bodyPr anchor="ctr">
            <a:normAutofit/>
          </a:bodyPr>
          <a:lstStyle/>
          <a:p>
            <a:pPr>
              <a:spcAft>
                <a:spcPts val="600"/>
              </a:spcAft>
            </a:pPr>
            <a:fld id="{9021FB86-B911-4F8B-9192-4D3C72A7DB82}" type="slidenum">
              <a:rPr lang="en-US" smtClean="0"/>
              <a:pPr>
                <a:spcAft>
                  <a:spcPts val="600"/>
                </a:spcAft>
              </a:pPr>
              <a:t>26</a:t>
            </a:fld>
            <a:endParaRPr lang="en-US"/>
          </a:p>
        </p:txBody>
      </p:sp>
      <p:sp>
        <p:nvSpPr>
          <p:cNvPr id="7" name="TextBox 6">
            <a:extLst>
              <a:ext uri="{FF2B5EF4-FFF2-40B4-BE49-F238E27FC236}">
                <a16:creationId xmlns:a16="http://schemas.microsoft.com/office/drawing/2014/main" id="{43465051-9CF7-4219-A366-5A005A43F0D4}"/>
              </a:ext>
            </a:extLst>
          </p:cNvPr>
          <p:cNvSpPr txBox="1"/>
          <p:nvPr/>
        </p:nvSpPr>
        <p:spPr>
          <a:xfrm>
            <a:off x="4386470" y="3359426"/>
            <a:ext cx="66260" cy="369332"/>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557BB8AF-E8FA-4423-BBF5-B636AA649782}"/>
              </a:ext>
            </a:extLst>
          </p:cNvPr>
          <p:cNvSpPr txBox="1"/>
          <p:nvPr/>
        </p:nvSpPr>
        <p:spPr>
          <a:xfrm>
            <a:off x="381000" y="1434203"/>
            <a:ext cx="8229600" cy="2923877"/>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Without proper detection of holes, cost savings is non-existent</a:t>
            </a:r>
          </a:p>
          <a:p>
            <a:pPr marL="914400" lvl="1"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Impact of re-sterilizing pans is $150 on average</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OR cost: $125-150 per min </a:t>
            </a:r>
            <a:r>
              <a:rPr lang="en-US" sz="2000" dirty="0">
                <a:latin typeface="Arial" panose="020B0604020202020204" pitchFamily="34" charset="0"/>
                <a:cs typeface="Arial" panose="020B0604020202020204" pitchFamily="34" charset="0"/>
              </a:rPr>
              <a:t>(17-20 min. to re-sterilize a pan)</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SSI costs</a:t>
            </a:r>
            <a:endParaRPr lang="en-US" sz="2800" dirty="0">
              <a:latin typeface="Arial" panose="020B0604020202020204" pitchFamily="34" charset="0"/>
              <a:cs typeface="Arial" panose="020B0604020202020204" pitchFamily="34" charset="0"/>
            </a:endParaRPr>
          </a:p>
        </p:txBody>
      </p:sp>
      <p:pic>
        <p:nvPicPr>
          <p:cNvPr id="16386" name="Picture 2" descr="Nokia analysis shows substantial cost savings on moving to private ...">
            <a:extLst>
              <a:ext uri="{FF2B5EF4-FFF2-40B4-BE49-F238E27FC236}">
                <a16:creationId xmlns:a16="http://schemas.microsoft.com/office/drawing/2014/main" id="{782AF372-CC15-4E7E-B1D3-3F811342B1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5646" y="4084321"/>
            <a:ext cx="3052708" cy="2024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630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B7774-08E2-4204-89A9-FE4187CFCC7C}"/>
              </a:ext>
            </a:extLst>
          </p:cNvPr>
          <p:cNvSpPr>
            <a:spLocks noGrp="1"/>
          </p:cNvSpPr>
          <p:nvPr>
            <p:ph type="title"/>
          </p:nvPr>
        </p:nvSpPr>
        <p:spPr/>
        <p:txBody>
          <a:bodyPr>
            <a:normAutofit/>
          </a:bodyPr>
          <a:lstStyle/>
          <a:p>
            <a:r>
              <a:rPr lang="en-US" dirty="0"/>
              <a:t>Creating sterile wrap protocols to: </a:t>
            </a:r>
            <a:br>
              <a:rPr lang="en-US" dirty="0"/>
            </a:br>
            <a:endParaRPr lang="en-US" dirty="0"/>
          </a:p>
        </p:txBody>
      </p:sp>
      <p:sp>
        <p:nvSpPr>
          <p:cNvPr id="6" name="Content Placeholder 5">
            <a:extLst>
              <a:ext uri="{FF2B5EF4-FFF2-40B4-BE49-F238E27FC236}">
                <a16:creationId xmlns:a16="http://schemas.microsoft.com/office/drawing/2014/main" id="{A57B31B8-E69B-48A3-AE44-22A1D87A550C}"/>
              </a:ext>
            </a:extLst>
          </p:cNvPr>
          <p:cNvSpPr>
            <a:spLocks noGrp="1"/>
          </p:cNvSpPr>
          <p:nvPr>
            <p:ph idx="1"/>
          </p:nvPr>
        </p:nvSpPr>
        <p:spPr/>
        <p:txBody>
          <a:bodyPr/>
          <a:lstStyle/>
          <a:p>
            <a:pPr>
              <a:lnSpc>
                <a:spcPct val="90000"/>
              </a:lnSpc>
            </a:pPr>
            <a:r>
              <a:rPr lang="en-US" dirty="0"/>
              <a:t>Improve patient safety</a:t>
            </a:r>
            <a:br>
              <a:rPr lang="en-US" dirty="0"/>
            </a:br>
            <a:endParaRPr lang="en-US" dirty="0"/>
          </a:p>
          <a:p>
            <a:pPr>
              <a:lnSpc>
                <a:spcPct val="90000"/>
              </a:lnSpc>
            </a:pPr>
            <a:r>
              <a:rPr lang="en-US" dirty="0"/>
              <a:t>Improve staff safety</a:t>
            </a:r>
            <a:br>
              <a:rPr lang="en-US" dirty="0"/>
            </a:br>
            <a:endParaRPr lang="en-US" dirty="0"/>
          </a:p>
          <a:p>
            <a:pPr>
              <a:lnSpc>
                <a:spcPct val="90000"/>
              </a:lnSpc>
            </a:pPr>
            <a:r>
              <a:rPr lang="en-US" dirty="0"/>
              <a:t>Reduce package compromises</a:t>
            </a:r>
            <a:br>
              <a:rPr lang="en-US" dirty="0"/>
            </a:br>
            <a:endParaRPr lang="en-US" dirty="0"/>
          </a:p>
          <a:p>
            <a:pPr>
              <a:lnSpc>
                <a:spcPct val="90000"/>
              </a:lnSpc>
            </a:pPr>
            <a:r>
              <a:rPr lang="en-US" dirty="0"/>
              <a:t>Implement cost-savings </a:t>
            </a:r>
          </a:p>
          <a:p>
            <a:pPr>
              <a:lnSpc>
                <a:spcPct val="90000"/>
              </a:lnSpc>
            </a:pPr>
            <a:endParaRPr lang="en-US" dirty="0"/>
          </a:p>
          <a:p>
            <a:pPr>
              <a:lnSpc>
                <a:spcPct val="90000"/>
              </a:lnSpc>
            </a:pPr>
            <a:r>
              <a:rPr lang="en-US" dirty="0"/>
              <a:t>Improve integrity of the material and the instruments being sterilized</a:t>
            </a:r>
          </a:p>
        </p:txBody>
      </p:sp>
      <p:sp>
        <p:nvSpPr>
          <p:cNvPr id="4" name="Footer Placeholder 3">
            <a:extLst>
              <a:ext uri="{FF2B5EF4-FFF2-40B4-BE49-F238E27FC236}">
                <a16:creationId xmlns:a16="http://schemas.microsoft.com/office/drawing/2014/main" id="{C0F9A021-1A62-4649-9922-A07B349C9097}"/>
              </a:ext>
            </a:extLst>
          </p:cNvPr>
          <p:cNvSpPr>
            <a:spLocks noGrp="1"/>
          </p:cNvSpPr>
          <p:nvPr>
            <p:ph type="ftr" sz="quarter" idx="11"/>
          </p:nvPr>
        </p:nvSpPr>
        <p:spPr/>
        <p:txBody>
          <a:bodyPr/>
          <a:lstStyle/>
          <a:p>
            <a:r>
              <a:rPr lang="en-US" dirty="0"/>
              <a:t>Under Wraps</a:t>
            </a:r>
          </a:p>
        </p:txBody>
      </p:sp>
      <p:sp>
        <p:nvSpPr>
          <p:cNvPr id="5" name="Slide Number Placeholder 4">
            <a:extLst>
              <a:ext uri="{FF2B5EF4-FFF2-40B4-BE49-F238E27FC236}">
                <a16:creationId xmlns:a16="http://schemas.microsoft.com/office/drawing/2014/main" id="{8DD27E4A-D3DA-42BB-9B0A-C8111FD4DC34}"/>
              </a:ext>
            </a:extLst>
          </p:cNvPr>
          <p:cNvSpPr>
            <a:spLocks noGrp="1"/>
          </p:cNvSpPr>
          <p:nvPr>
            <p:ph type="sldNum" sz="quarter" idx="12"/>
          </p:nvPr>
        </p:nvSpPr>
        <p:spPr/>
        <p:txBody>
          <a:bodyPr/>
          <a:lstStyle/>
          <a:p>
            <a:fld id="{9021FB86-B911-4F8B-9192-4D3C72A7DB82}" type="slidenum">
              <a:rPr lang="en-US" smtClean="0"/>
              <a:t>27</a:t>
            </a:fld>
            <a:endParaRPr lang="en-US"/>
          </a:p>
        </p:txBody>
      </p:sp>
      <p:pic>
        <p:nvPicPr>
          <p:cNvPr id="10242" name="Picture 2" descr="The 40-point SEO checklist for startups">
            <a:extLst>
              <a:ext uri="{FF2B5EF4-FFF2-40B4-BE49-F238E27FC236}">
                <a16:creationId xmlns:a16="http://schemas.microsoft.com/office/drawing/2014/main" id="{8112F858-68F5-4DB2-9971-38E329D9EA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600200"/>
            <a:ext cx="2628900"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279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ow to Make an Awesome Objectives Slide in PowerPoint">
            <a:extLst>
              <a:ext uri="{FF2B5EF4-FFF2-40B4-BE49-F238E27FC236}">
                <a16:creationId xmlns:a16="http://schemas.microsoft.com/office/drawing/2014/main" id="{8DCFB78D-7995-4FC0-8E89-98A9E9ABC1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762000"/>
            <a:ext cx="3505200" cy="19735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0A6F22D-F66A-4418-964B-B89CF7BB159D}"/>
              </a:ext>
            </a:extLst>
          </p:cNvPr>
          <p:cNvSpPr>
            <a:spLocks noGrp="1"/>
          </p:cNvSpPr>
          <p:nvPr>
            <p:ph type="title"/>
          </p:nvPr>
        </p:nvSpPr>
        <p:spPr>
          <a:xfrm>
            <a:off x="381000" y="274637"/>
            <a:ext cx="8229600" cy="1752599"/>
          </a:xfrm>
        </p:spPr>
        <p:txBody>
          <a:bodyPr/>
          <a:lstStyle/>
          <a:p>
            <a:r>
              <a:rPr lang="en-US" dirty="0"/>
              <a:t>Three Objectives for Successful Packaging</a:t>
            </a:r>
          </a:p>
        </p:txBody>
      </p:sp>
      <p:sp>
        <p:nvSpPr>
          <p:cNvPr id="3" name="Content Placeholder 2">
            <a:extLst>
              <a:ext uri="{FF2B5EF4-FFF2-40B4-BE49-F238E27FC236}">
                <a16:creationId xmlns:a16="http://schemas.microsoft.com/office/drawing/2014/main" id="{F403584A-F640-4D3A-8C8C-F4E990DAAFB7}"/>
              </a:ext>
            </a:extLst>
          </p:cNvPr>
          <p:cNvSpPr>
            <a:spLocks noGrp="1"/>
          </p:cNvSpPr>
          <p:nvPr>
            <p:ph idx="1"/>
          </p:nvPr>
        </p:nvSpPr>
        <p:spPr>
          <a:xfrm>
            <a:off x="381000" y="2514600"/>
            <a:ext cx="8229600" cy="4105205"/>
          </a:xfrm>
        </p:spPr>
        <p:txBody>
          <a:bodyPr>
            <a:normAutofit/>
          </a:bodyPr>
          <a:lstStyle/>
          <a:p>
            <a:pPr marL="457200" indent="-457200" fontAlgn="base">
              <a:buFont typeface="+mj-lt"/>
              <a:buAutoNum type="arabicPeriod"/>
            </a:pPr>
            <a:r>
              <a:rPr lang="en-US" dirty="0"/>
              <a:t>Allow penetration of the chosen sterilant and compatibility with other requirements of sterilization process</a:t>
            </a:r>
            <a:br>
              <a:rPr lang="en-US" dirty="0"/>
            </a:br>
            <a:endParaRPr lang="en-US" dirty="0"/>
          </a:p>
          <a:p>
            <a:pPr marL="457200" indent="-457200" fontAlgn="base">
              <a:buFont typeface="+mj-lt"/>
              <a:buAutoNum type="arabicPeriod"/>
            </a:pPr>
            <a:r>
              <a:rPr lang="en-US" dirty="0"/>
              <a:t>Maintain the sterility of the package contents until the package is opened</a:t>
            </a:r>
            <a:br>
              <a:rPr lang="en-US" dirty="0"/>
            </a:br>
            <a:endParaRPr lang="en-US" dirty="0"/>
          </a:p>
          <a:p>
            <a:pPr marL="457200" indent="-457200" fontAlgn="base">
              <a:buFont typeface="+mj-lt"/>
              <a:buAutoNum type="arabicPeriod"/>
            </a:pPr>
            <a:r>
              <a:rPr lang="en-US" dirty="0"/>
              <a:t>Create a package that can opened aseptically</a:t>
            </a:r>
          </a:p>
          <a:p>
            <a:pPr marL="0" indent="0" fontAlgn="base">
              <a:buNone/>
            </a:pPr>
            <a:endParaRPr lang="en-US" dirty="0"/>
          </a:p>
          <a:p>
            <a:endParaRPr lang="en-US" dirty="0"/>
          </a:p>
        </p:txBody>
      </p:sp>
      <p:sp>
        <p:nvSpPr>
          <p:cNvPr id="4" name="Footer Placeholder 3">
            <a:extLst>
              <a:ext uri="{FF2B5EF4-FFF2-40B4-BE49-F238E27FC236}">
                <a16:creationId xmlns:a16="http://schemas.microsoft.com/office/drawing/2014/main" id="{5F7D09AC-0F84-446B-B78F-68A18B6CE987}"/>
              </a:ext>
            </a:extLst>
          </p:cNvPr>
          <p:cNvSpPr>
            <a:spLocks noGrp="1"/>
          </p:cNvSpPr>
          <p:nvPr>
            <p:ph type="ftr" sz="quarter" idx="11"/>
          </p:nvPr>
        </p:nvSpPr>
        <p:spPr/>
        <p:txBody>
          <a:bodyPr/>
          <a:lstStyle/>
          <a:p>
            <a:r>
              <a:rPr lang="en-US"/>
              <a:t>Presentation Title</a:t>
            </a:r>
          </a:p>
        </p:txBody>
      </p:sp>
      <p:sp>
        <p:nvSpPr>
          <p:cNvPr id="5" name="Slide Number Placeholder 4">
            <a:extLst>
              <a:ext uri="{FF2B5EF4-FFF2-40B4-BE49-F238E27FC236}">
                <a16:creationId xmlns:a16="http://schemas.microsoft.com/office/drawing/2014/main" id="{1611E291-8D07-4140-88BE-0A7199317BCD}"/>
              </a:ext>
            </a:extLst>
          </p:cNvPr>
          <p:cNvSpPr>
            <a:spLocks noGrp="1"/>
          </p:cNvSpPr>
          <p:nvPr>
            <p:ph type="sldNum" sz="quarter" idx="12"/>
          </p:nvPr>
        </p:nvSpPr>
        <p:spPr/>
        <p:txBody>
          <a:bodyPr/>
          <a:lstStyle/>
          <a:p>
            <a:fld id="{9021FB86-B911-4F8B-9192-4D3C72A7DB82}" type="slidenum">
              <a:rPr lang="en-US" smtClean="0"/>
              <a:t>28</a:t>
            </a:fld>
            <a:endParaRPr lang="en-US"/>
          </a:p>
        </p:txBody>
      </p:sp>
    </p:spTree>
    <p:extLst>
      <p:ext uri="{BB962C8B-B14F-4D97-AF65-F5344CB8AC3E}">
        <p14:creationId xmlns:p14="http://schemas.microsoft.com/office/powerpoint/2010/main" val="3482334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B6ABA-3FED-4EE7-8AAB-86CED7AB6053}"/>
              </a:ext>
            </a:extLst>
          </p:cNvPr>
          <p:cNvSpPr>
            <a:spLocks noGrp="1"/>
          </p:cNvSpPr>
          <p:nvPr>
            <p:ph type="title"/>
          </p:nvPr>
        </p:nvSpPr>
        <p:spPr>
          <a:xfrm>
            <a:off x="381000" y="274638"/>
            <a:ext cx="8229600" cy="1858962"/>
          </a:xfrm>
        </p:spPr>
        <p:txBody>
          <a:bodyPr/>
          <a:lstStyle/>
          <a:p>
            <a:r>
              <a:rPr lang="en-US" dirty="0"/>
              <a:t>Sterilization Packaging = FDA Class II medical device</a:t>
            </a:r>
          </a:p>
        </p:txBody>
      </p:sp>
      <p:sp>
        <p:nvSpPr>
          <p:cNvPr id="3" name="Content Placeholder 2">
            <a:extLst>
              <a:ext uri="{FF2B5EF4-FFF2-40B4-BE49-F238E27FC236}">
                <a16:creationId xmlns:a16="http://schemas.microsoft.com/office/drawing/2014/main" id="{2DFBFA58-4AA6-46A0-80CF-9423D577ADE6}"/>
              </a:ext>
            </a:extLst>
          </p:cNvPr>
          <p:cNvSpPr>
            <a:spLocks noGrp="1"/>
          </p:cNvSpPr>
          <p:nvPr>
            <p:ph idx="1"/>
          </p:nvPr>
        </p:nvSpPr>
        <p:spPr>
          <a:xfrm>
            <a:off x="381000" y="2133600"/>
            <a:ext cx="5943600" cy="3992563"/>
          </a:xfrm>
        </p:spPr>
        <p:txBody>
          <a:bodyPr/>
          <a:lstStyle/>
          <a:p>
            <a:r>
              <a:rPr lang="en-US" dirty="0"/>
              <a:t>presents a potential risk to the patient </a:t>
            </a:r>
            <a:br>
              <a:rPr lang="en-US" dirty="0"/>
            </a:br>
            <a:endParaRPr lang="en-US" dirty="0"/>
          </a:p>
          <a:p>
            <a:r>
              <a:rPr lang="en-US" dirty="0"/>
              <a:t>consequences of using a non-sterile item during a surgical procedure can be life-threatening. </a:t>
            </a:r>
          </a:p>
          <a:p>
            <a:endParaRPr lang="en-US" dirty="0"/>
          </a:p>
          <a:p>
            <a:r>
              <a:rPr lang="en-US" dirty="0"/>
              <a:t>Critical to choose steam sterilization packaging that is capable of withstanding temperatures of 250*F to 275*F</a:t>
            </a:r>
          </a:p>
          <a:p>
            <a:endParaRPr lang="en-US" dirty="0"/>
          </a:p>
        </p:txBody>
      </p:sp>
      <p:sp>
        <p:nvSpPr>
          <p:cNvPr id="4" name="Footer Placeholder 3">
            <a:extLst>
              <a:ext uri="{FF2B5EF4-FFF2-40B4-BE49-F238E27FC236}">
                <a16:creationId xmlns:a16="http://schemas.microsoft.com/office/drawing/2014/main" id="{DC17EB46-603F-412C-86FF-82156C584903}"/>
              </a:ext>
            </a:extLst>
          </p:cNvPr>
          <p:cNvSpPr>
            <a:spLocks noGrp="1"/>
          </p:cNvSpPr>
          <p:nvPr>
            <p:ph type="ftr" sz="quarter" idx="11"/>
          </p:nvPr>
        </p:nvSpPr>
        <p:spPr/>
        <p:txBody>
          <a:bodyPr/>
          <a:lstStyle/>
          <a:p>
            <a:r>
              <a:rPr lang="en-US" dirty="0"/>
              <a:t>Under Wraps</a:t>
            </a:r>
          </a:p>
        </p:txBody>
      </p:sp>
      <p:sp>
        <p:nvSpPr>
          <p:cNvPr id="5" name="Slide Number Placeholder 4">
            <a:extLst>
              <a:ext uri="{FF2B5EF4-FFF2-40B4-BE49-F238E27FC236}">
                <a16:creationId xmlns:a16="http://schemas.microsoft.com/office/drawing/2014/main" id="{4D1A3694-AD97-4014-A356-95D63D3BFCA7}"/>
              </a:ext>
            </a:extLst>
          </p:cNvPr>
          <p:cNvSpPr>
            <a:spLocks noGrp="1"/>
          </p:cNvSpPr>
          <p:nvPr>
            <p:ph type="sldNum" sz="quarter" idx="12"/>
          </p:nvPr>
        </p:nvSpPr>
        <p:spPr/>
        <p:txBody>
          <a:bodyPr/>
          <a:lstStyle/>
          <a:p>
            <a:fld id="{9021FB86-B911-4F8B-9192-4D3C72A7DB82}" type="slidenum">
              <a:rPr lang="en-US" smtClean="0"/>
              <a:t>29</a:t>
            </a:fld>
            <a:endParaRPr lang="en-US"/>
          </a:p>
        </p:txBody>
      </p:sp>
      <p:pic>
        <p:nvPicPr>
          <p:cNvPr id="12290" name="Picture 2" descr="NovoTHOR Whole Body Light Pod">
            <a:extLst>
              <a:ext uri="{FF2B5EF4-FFF2-40B4-BE49-F238E27FC236}">
                <a16:creationId xmlns:a16="http://schemas.microsoft.com/office/drawing/2014/main" id="{F269A55F-A08E-479F-83DB-7C1BC8945A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1752" y="1752600"/>
            <a:ext cx="2208823"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897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5E49F-E126-471C-9B2C-E1E5F119F834}"/>
              </a:ext>
            </a:extLst>
          </p:cNvPr>
          <p:cNvSpPr>
            <a:spLocks noGrp="1"/>
          </p:cNvSpPr>
          <p:nvPr>
            <p:ph type="title"/>
          </p:nvPr>
        </p:nvSpPr>
        <p:spPr/>
        <p:txBody>
          <a:bodyPr/>
          <a:lstStyle/>
          <a:p>
            <a:r>
              <a:rPr lang="en-US" dirty="0"/>
              <a:t>Under Wraps: Objective </a:t>
            </a:r>
          </a:p>
        </p:txBody>
      </p:sp>
      <p:sp>
        <p:nvSpPr>
          <p:cNvPr id="3" name="Content Placeholder 2">
            <a:extLst>
              <a:ext uri="{FF2B5EF4-FFF2-40B4-BE49-F238E27FC236}">
                <a16:creationId xmlns:a16="http://schemas.microsoft.com/office/drawing/2014/main" id="{DEAA6EA3-5C87-4824-8422-192863D5E137}"/>
              </a:ext>
            </a:extLst>
          </p:cNvPr>
          <p:cNvSpPr>
            <a:spLocks noGrp="1"/>
          </p:cNvSpPr>
          <p:nvPr>
            <p:ph idx="1"/>
          </p:nvPr>
        </p:nvSpPr>
        <p:spPr/>
        <p:txBody>
          <a:bodyPr/>
          <a:lstStyle/>
          <a:p>
            <a:r>
              <a:rPr lang="en-US" dirty="0"/>
              <a:t>provide protocols for creating departmental checklists based on standards and guidelines </a:t>
            </a:r>
            <a:br>
              <a:rPr lang="en-US" dirty="0"/>
            </a:br>
            <a:endParaRPr lang="en-US" dirty="0"/>
          </a:p>
          <a:p>
            <a:r>
              <a:rPr lang="en-US" dirty="0"/>
              <a:t>help ensure sterile packaging material integrity</a:t>
            </a:r>
            <a:br>
              <a:rPr lang="en-US" dirty="0"/>
            </a:br>
            <a:endParaRPr lang="en-US" dirty="0"/>
          </a:p>
          <a:p>
            <a:r>
              <a:rPr lang="en-US" dirty="0"/>
              <a:t>Help ensure patient and staff safety</a:t>
            </a:r>
          </a:p>
          <a:p>
            <a:endParaRPr lang="en-US" dirty="0"/>
          </a:p>
        </p:txBody>
      </p:sp>
      <p:sp>
        <p:nvSpPr>
          <p:cNvPr id="4" name="Footer Placeholder 3">
            <a:extLst>
              <a:ext uri="{FF2B5EF4-FFF2-40B4-BE49-F238E27FC236}">
                <a16:creationId xmlns:a16="http://schemas.microsoft.com/office/drawing/2014/main" id="{74A4B459-DAD7-4168-9DEB-12C8F63C9C52}"/>
              </a:ext>
            </a:extLst>
          </p:cNvPr>
          <p:cNvSpPr>
            <a:spLocks noGrp="1"/>
          </p:cNvSpPr>
          <p:nvPr>
            <p:ph type="ftr" sz="quarter" idx="11"/>
          </p:nvPr>
        </p:nvSpPr>
        <p:spPr/>
        <p:txBody>
          <a:bodyPr/>
          <a:lstStyle/>
          <a:p>
            <a:r>
              <a:rPr lang="en-US" dirty="0"/>
              <a:t>Under Wraps</a:t>
            </a:r>
          </a:p>
        </p:txBody>
      </p:sp>
      <p:sp>
        <p:nvSpPr>
          <p:cNvPr id="5" name="Slide Number Placeholder 4">
            <a:extLst>
              <a:ext uri="{FF2B5EF4-FFF2-40B4-BE49-F238E27FC236}">
                <a16:creationId xmlns:a16="http://schemas.microsoft.com/office/drawing/2014/main" id="{B4F504AE-4B37-487A-A867-AA69730BA2EC}"/>
              </a:ext>
            </a:extLst>
          </p:cNvPr>
          <p:cNvSpPr>
            <a:spLocks noGrp="1"/>
          </p:cNvSpPr>
          <p:nvPr>
            <p:ph type="sldNum" sz="quarter" idx="12"/>
          </p:nvPr>
        </p:nvSpPr>
        <p:spPr/>
        <p:txBody>
          <a:bodyPr/>
          <a:lstStyle/>
          <a:p>
            <a:fld id="{9021FB86-B911-4F8B-9192-4D3C72A7DB82}" type="slidenum">
              <a:rPr lang="en-US" smtClean="0"/>
              <a:t>3</a:t>
            </a:fld>
            <a:endParaRPr lang="en-US"/>
          </a:p>
        </p:txBody>
      </p:sp>
    </p:spTree>
    <p:extLst>
      <p:ext uri="{BB962C8B-B14F-4D97-AF65-F5344CB8AC3E}">
        <p14:creationId xmlns:p14="http://schemas.microsoft.com/office/powerpoint/2010/main" val="1995979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B6FA6-7E46-4DD9-AC89-5D0FB7D71CB5}"/>
              </a:ext>
            </a:extLst>
          </p:cNvPr>
          <p:cNvSpPr>
            <a:spLocks noGrp="1"/>
          </p:cNvSpPr>
          <p:nvPr>
            <p:ph type="title"/>
          </p:nvPr>
        </p:nvSpPr>
        <p:spPr/>
        <p:txBody>
          <a:bodyPr/>
          <a:lstStyle/>
          <a:p>
            <a:r>
              <a:rPr lang="en-US" dirty="0"/>
              <a:t>When selection packaging materials, request samples from manufacturers</a:t>
            </a:r>
          </a:p>
        </p:txBody>
      </p:sp>
      <p:sp>
        <p:nvSpPr>
          <p:cNvPr id="3" name="Content Placeholder 2">
            <a:extLst>
              <a:ext uri="{FF2B5EF4-FFF2-40B4-BE49-F238E27FC236}">
                <a16:creationId xmlns:a16="http://schemas.microsoft.com/office/drawing/2014/main" id="{86133370-4A14-4019-B2DD-D3CD80D26B49}"/>
              </a:ext>
            </a:extLst>
          </p:cNvPr>
          <p:cNvSpPr>
            <a:spLocks noGrp="1"/>
          </p:cNvSpPr>
          <p:nvPr>
            <p:ph idx="1"/>
          </p:nvPr>
        </p:nvSpPr>
        <p:spPr/>
        <p:txBody>
          <a:bodyPr>
            <a:normAutofit/>
          </a:bodyPr>
          <a:lstStyle/>
          <a:p>
            <a:pPr marL="0" indent="0">
              <a:buNone/>
            </a:pPr>
            <a:r>
              <a:rPr lang="en-US" dirty="0"/>
              <a:t>By requesting samples, healthcare facilities can make sure materials:</a:t>
            </a:r>
          </a:p>
          <a:p>
            <a:r>
              <a:rPr lang="en-US" dirty="0"/>
              <a:t>meets the needs of the facility </a:t>
            </a:r>
            <a:br>
              <a:rPr lang="en-US" dirty="0"/>
            </a:br>
            <a:endParaRPr lang="en-US" dirty="0"/>
          </a:p>
          <a:p>
            <a:r>
              <a:rPr lang="en-US" dirty="0"/>
              <a:t>“allows the sterilizing agent to penetrate and reach all surface areas of the items to be sterilized.” </a:t>
            </a:r>
            <a:br>
              <a:rPr lang="en-US" dirty="0"/>
            </a:br>
            <a:endParaRPr lang="en-US" dirty="0"/>
          </a:p>
          <a:p>
            <a:r>
              <a:rPr lang="en-US" dirty="0"/>
              <a:t>“maintain sterility of the item up until its use, performing as a reliable barrier to microorganisms.</a:t>
            </a:r>
          </a:p>
          <a:p>
            <a:pPr marL="0" indent="0">
              <a:buNone/>
            </a:pPr>
            <a:br>
              <a:rPr lang="en-US" dirty="0"/>
            </a:br>
            <a:endParaRPr lang="en-US" dirty="0"/>
          </a:p>
        </p:txBody>
      </p:sp>
      <p:sp>
        <p:nvSpPr>
          <p:cNvPr id="4" name="Footer Placeholder 3">
            <a:extLst>
              <a:ext uri="{FF2B5EF4-FFF2-40B4-BE49-F238E27FC236}">
                <a16:creationId xmlns:a16="http://schemas.microsoft.com/office/drawing/2014/main" id="{2B2EE91A-EB6E-4C8D-9EB0-1A4ADDB65A4C}"/>
              </a:ext>
            </a:extLst>
          </p:cNvPr>
          <p:cNvSpPr>
            <a:spLocks noGrp="1"/>
          </p:cNvSpPr>
          <p:nvPr>
            <p:ph type="ftr" sz="quarter" idx="11"/>
          </p:nvPr>
        </p:nvSpPr>
        <p:spPr/>
        <p:txBody>
          <a:bodyPr/>
          <a:lstStyle/>
          <a:p>
            <a:r>
              <a:rPr lang="en-US" dirty="0"/>
              <a:t>Under Wraps</a:t>
            </a:r>
          </a:p>
        </p:txBody>
      </p:sp>
      <p:sp>
        <p:nvSpPr>
          <p:cNvPr id="5" name="Slide Number Placeholder 4">
            <a:extLst>
              <a:ext uri="{FF2B5EF4-FFF2-40B4-BE49-F238E27FC236}">
                <a16:creationId xmlns:a16="http://schemas.microsoft.com/office/drawing/2014/main" id="{2E205DAA-46E5-41C0-9665-6F4363111EA4}"/>
              </a:ext>
            </a:extLst>
          </p:cNvPr>
          <p:cNvSpPr>
            <a:spLocks noGrp="1"/>
          </p:cNvSpPr>
          <p:nvPr>
            <p:ph type="sldNum" sz="quarter" idx="12"/>
          </p:nvPr>
        </p:nvSpPr>
        <p:spPr/>
        <p:txBody>
          <a:bodyPr/>
          <a:lstStyle/>
          <a:p>
            <a:fld id="{9021FB86-B911-4F8B-9192-4D3C72A7DB82}" type="slidenum">
              <a:rPr lang="en-US" smtClean="0"/>
              <a:t>30</a:t>
            </a:fld>
            <a:endParaRPr lang="en-US"/>
          </a:p>
        </p:txBody>
      </p:sp>
    </p:spTree>
    <p:extLst>
      <p:ext uri="{BB962C8B-B14F-4D97-AF65-F5344CB8AC3E}">
        <p14:creationId xmlns:p14="http://schemas.microsoft.com/office/powerpoint/2010/main" val="4062749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2045D-A621-4312-8CDA-212A700E0E7C}"/>
              </a:ext>
            </a:extLst>
          </p:cNvPr>
          <p:cNvSpPr>
            <a:spLocks noGrp="1"/>
          </p:cNvSpPr>
          <p:nvPr>
            <p:ph type="title"/>
          </p:nvPr>
        </p:nvSpPr>
        <p:spPr>
          <a:xfrm>
            <a:off x="381000" y="274638"/>
            <a:ext cx="8229600" cy="1143000"/>
          </a:xfrm>
        </p:spPr>
        <p:txBody>
          <a:bodyPr anchor="ctr">
            <a:normAutofit/>
          </a:bodyPr>
          <a:lstStyle/>
          <a:p>
            <a:r>
              <a:rPr lang="en-US" dirty="0"/>
              <a:t>Checklist for choosing wrap material:</a:t>
            </a:r>
          </a:p>
        </p:txBody>
      </p:sp>
      <p:sp>
        <p:nvSpPr>
          <p:cNvPr id="3" name="Content Placeholder 2">
            <a:extLst>
              <a:ext uri="{FF2B5EF4-FFF2-40B4-BE49-F238E27FC236}">
                <a16:creationId xmlns:a16="http://schemas.microsoft.com/office/drawing/2014/main" id="{B1C2D3BB-58B1-498A-BD94-B8429A398497}"/>
              </a:ext>
            </a:extLst>
          </p:cNvPr>
          <p:cNvSpPr>
            <a:spLocks noGrp="1"/>
          </p:cNvSpPr>
          <p:nvPr>
            <p:ph sz="half" idx="1"/>
          </p:nvPr>
        </p:nvSpPr>
        <p:spPr>
          <a:xfrm>
            <a:off x="457200" y="1600200"/>
            <a:ext cx="6851764" cy="4525963"/>
          </a:xfrm>
        </p:spPr>
        <p:txBody>
          <a:bodyPr>
            <a:normAutofit/>
          </a:bodyPr>
          <a:lstStyle/>
          <a:p>
            <a:pPr>
              <a:lnSpc>
                <a:spcPct val="90000"/>
              </a:lnSpc>
              <a:buFont typeface="Wingdings" panose="05000000000000000000" pitchFamily="2" charset="2"/>
              <a:buChar char="ü"/>
            </a:pPr>
            <a:r>
              <a:rPr lang="en-US" sz="2400" dirty="0"/>
              <a:t>Package can be opened in aseptic manner</a:t>
            </a:r>
            <a:br>
              <a:rPr lang="en-US" sz="2400" dirty="0"/>
            </a:br>
            <a:endParaRPr lang="en-US" sz="2400" dirty="0"/>
          </a:p>
          <a:p>
            <a:pPr>
              <a:lnSpc>
                <a:spcPct val="90000"/>
              </a:lnSpc>
              <a:buFont typeface="Wingdings" panose="05000000000000000000" pitchFamily="2" charset="2"/>
              <a:buChar char="ü"/>
            </a:pPr>
            <a:r>
              <a:rPr lang="en-US" sz="2400" dirty="0"/>
              <a:t>Material conforms to the size and shape of the items</a:t>
            </a:r>
            <a:br>
              <a:rPr lang="en-US" sz="2400" dirty="0"/>
            </a:br>
            <a:endParaRPr lang="en-US" sz="2400" dirty="0"/>
          </a:p>
          <a:p>
            <a:pPr>
              <a:lnSpc>
                <a:spcPct val="90000"/>
              </a:lnSpc>
              <a:buFont typeface="Wingdings" panose="05000000000000000000" pitchFamily="2" charset="2"/>
              <a:buChar char="ü"/>
            </a:pPr>
            <a:r>
              <a:rPr lang="en-US" sz="2400" dirty="0"/>
              <a:t>Covers contents in their entirety</a:t>
            </a:r>
            <a:br>
              <a:rPr lang="en-US" sz="2400" dirty="0"/>
            </a:br>
            <a:endParaRPr lang="en-US" sz="2400" dirty="0"/>
          </a:p>
          <a:p>
            <a:pPr>
              <a:lnSpc>
                <a:spcPct val="90000"/>
              </a:lnSpc>
              <a:buFont typeface="Wingdings" panose="05000000000000000000" pitchFamily="2" charset="2"/>
              <a:buChar char="ü"/>
            </a:pPr>
            <a:r>
              <a:rPr lang="en-US" sz="2400" dirty="0"/>
              <a:t>Provides for maximum amount of use</a:t>
            </a:r>
            <a:br>
              <a:rPr lang="en-US" sz="2400" dirty="0"/>
            </a:br>
            <a:endParaRPr lang="en-US" sz="2400" dirty="0"/>
          </a:p>
          <a:p>
            <a:pPr>
              <a:lnSpc>
                <a:spcPct val="90000"/>
              </a:lnSpc>
              <a:buFont typeface="Wingdings" panose="05000000000000000000" pitchFamily="2" charset="2"/>
              <a:buChar char="ü"/>
            </a:pPr>
            <a:r>
              <a:rPr lang="en-US" sz="2400" dirty="0"/>
              <a:t>Allows air to be completely removed during the sterilization process</a:t>
            </a:r>
          </a:p>
        </p:txBody>
      </p:sp>
      <p:pic>
        <p:nvPicPr>
          <p:cNvPr id="13314" name="Picture 2" descr="March Checklist for Running Your PTA - WSPTA">
            <a:extLst>
              <a:ext uri="{FF2B5EF4-FFF2-40B4-BE49-F238E27FC236}">
                <a16:creationId xmlns:a16="http://schemas.microsoft.com/office/drawing/2014/main" id="{21A00F0D-5CB6-4CEC-AAE9-F8B614A75B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308964" y="2057400"/>
            <a:ext cx="1275132" cy="1783402"/>
          </a:xfrm>
          <a:prstGeom prst="rect">
            <a:avLst/>
          </a:prstGeom>
          <a:solidFill>
            <a:srgbClr val="FFFFFF"/>
          </a:solidFill>
        </p:spPr>
      </p:pic>
      <p:sp>
        <p:nvSpPr>
          <p:cNvPr id="4" name="Footer Placeholder 3">
            <a:extLst>
              <a:ext uri="{FF2B5EF4-FFF2-40B4-BE49-F238E27FC236}">
                <a16:creationId xmlns:a16="http://schemas.microsoft.com/office/drawing/2014/main" id="{548D05C5-DDFE-468E-B4B0-B31120659972}"/>
              </a:ext>
            </a:extLst>
          </p:cNvPr>
          <p:cNvSpPr>
            <a:spLocks noGrp="1"/>
          </p:cNvSpPr>
          <p:nvPr>
            <p:ph type="ftr" sz="quarter" idx="11"/>
          </p:nvPr>
        </p:nvSpPr>
        <p:spPr>
          <a:xfrm>
            <a:off x="762000" y="6188075"/>
            <a:ext cx="2895600" cy="365125"/>
          </a:xfrm>
        </p:spPr>
        <p:txBody>
          <a:bodyPr anchor="ctr">
            <a:normAutofit/>
          </a:bodyPr>
          <a:lstStyle/>
          <a:p>
            <a:r>
              <a:rPr lang="en-US" dirty="0"/>
              <a:t>Under Wraps</a:t>
            </a:r>
          </a:p>
        </p:txBody>
      </p:sp>
      <p:sp>
        <p:nvSpPr>
          <p:cNvPr id="5" name="Slide Number Placeholder 4">
            <a:extLst>
              <a:ext uri="{FF2B5EF4-FFF2-40B4-BE49-F238E27FC236}">
                <a16:creationId xmlns:a16="http://schemas.microsoft.com/office/drawing/2014/main" id="{3CA690A8-5ABA-4E91-80B9-95118268BA6A}"/>
              </a:ext>
            </a:extLst>
          </p:cNvPr>
          <p:cNvSpPr>
            <a:spLocks noGrp="1"/>
          </p:cNvSpPr>
          <p:nvPr>
            <p:ph type="sldNum" sz="quarter" idx="12"/>
          </p:nvPr>
        </p:nvSpPr>
        <p:spPr>
          <a:xfrm>
            <a:off x="381000" y="6188075"/>
            <a:ext cx="381000" cy="365125"/>
          </a:xfrm>
        </p:spPr>
        <p:txBody>
          <a:bodyPr anchor="ctr">
            <a:normAutofit/>
          </a:bodyPr>
          <a:lstStyle/>
          <a:p>
            <a:pPr>
              <a:spcAft>
                <a:spcPts val="600"/>
              </a:spcAft>
            </a:pPr>
            <a:fld id="{9021FB86-B911-4F8B-9192-4D3C72A7DB82}" type="slidenum">
              <a:rPr lang="en-US" smtClean="0"/>
              <a:pPr>
                <a:spcAft>
                  <a:spcPts val="600"/>
                </a:spcAft>
              </a:pPr>
              <a:t>31</a:t>
            </a:fld>
            <a:endParaRPr lang="en-US"/>
          </a:p>
        </p:txBody>
      </p:sp>
    </p:spTree>
    <p:extLst>
      <p:ext uri="{BB962C8B-B14F-4D97-AF65-F5344CB8AC3E}">
        <p14:creationId xmlns:p14="http://schemas.microsoft.com/office/powerpoint/2010/main" val="3553397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2045D-A621-4312-8CDA-212A700E0E7C}"/>
              </a:ext>
            </a:extLst>
          </p:cNvPr>
          <p:cNvSpPr>
            <a:spLocks noGrp="1"/>
          </p:cNvSpPr>
          <p:nvPr>
            <p:ph type="title"/>
          </p:nvPr>
        </p:nvSpPr>
        <p:spPr/>
        <p:txBody>
          <a:bodyPr/>
          <a:lstStyle/>
          <a:p>
            <a:r>
              <a:rPr lang="en-US" dirty="0"/>
              <a:t>Checklist for choosing wrap material:</a:t>
            </a:r>
          </a:p>
        </p:txBody>
      </p:sp>
      <p:sp>
        <p:nvSpPr>
          <p:cNvPr id="3" name="Content Placeholder 2">
            <a:extLst>
              <a:ext uri="{FF2B5EF4-FFF2-40B4-BE49-F238E27FC236}">
                <a16:creationId xmlns:a16="http://schemas.microsoft.com/office/drawing/2014/main" id="{B1C2D3BB-58B1-498A-BD94-B8429A398497}"/>
              </a:ext>
            </a:extLst>
          </p:cNvPr>
          <p:cNvSpPr>
            <a:spLocks noGrp="1"/>
          </p:cNvSpPr>
          <p:nvPr>
            <p:ph idx="1"/>
          </p:nvPr>
        </p:nvSpPr>
        <p:spPr>
          <a:xfrm>
            <a:off x="381000" y="1600200"/>
            <a:ext cx="6927964" cy="4525963"/>
          </a:xfrm>
        </p:spPr>
        <p:txBody>
          <a:bodyPr>
            <a:normAutofit/>
          </a:bodyPr>
          <a:lstStyle/>
          <a:p>
            <a:pPr>
              <a:buFont typeface="Wingdings" panose="05000000000000000000" pitchFamily="2" charset="2"/>
              <a:buChar char="ü"/>
            </a:pPr>
            <a:r>
              <a:rPr lang="en-US" dirty="0"/>
              <a:t>Withstands physical conditions produced by the autoclave, including, moisture, pressure and high temperatures</a:t>
            </a:r>
            <a:br>
              <a:rPr lang="en-US" dirty="0"/>
            </a:br>
            <a:endParaRPr lang="en-US" dirty="0"/>
          </a:p>
          <a:p>
            <a:pPr>
              <a:buFont typeface="Wingdings" panose="05000000000000000000" pitchFamily="2" charset="2"/>
              <a:buChar char="ü"/>
            </a:pPr>
            <a:r>
              <a:rPr lang="en-US" dirty="0"/>
              <a:t>Permeable to the sterilizing agent and moisture</a:t>
            </a:r>
            <a:br>
              <a:rPr lang="en-US" dirty="0"/>
            </a:br>
            <a:endParaRPr lang="en-US" dirty="0"/>
          </a:p>
          <a:p>
            <a:pPr>
              <a:buFont typeface="Wingdings" panose="05000000000000000000" pitchFamily="2" charset="2"/>
              <a:buChar char="ü"/>
            </a:pPr>
            <a:r>
              <a:rPr lang="en-US" dirty="0"/>
              <a:t>Allows escape and removal of the sterilizing agent at the end of the sterilization process</a:t>
            </a:r>
          </a:p>
          <a:p>
            <a:pPr marL="0" indent="0">
              <a:buNone/>
            </a:pPr>
            <a:br>
              <a:rPr lang="en-US" dirty="0"/>
            </a:br>
            <a:endParaRPr lang="en-US" dirty="0"/>
          </a:p>
        </p:txBody>
      </p:sp>
      <p:sp>
        <p:nvSpPr>
          <p:cNvPr id="4" name="Footer Placeholder 3">
            <a:extLst>
              <a:ext uri="{FF2B5EF4-FFF2-40B4-BE49-F238E27FC236}">
                <a16:creationId xmlns:a16="http://schemas.microsoft.com/office/drawing/2014/main" id="{548D05C5-DDFE-468E-B4B0-B31120659972}"/>
              </a:ext>
            </a:extLst>
          </p:cNvPr>
          <p:cNvSpPr>
            <a:spLocks noGrp="1"/>
          </p:cNvSpPr>
          <p:nvPr>
            <p:ph type="ftr" sz="quarter" idx="11"/>
          </p:nvPr>
        </p:nvSpPr>
        <p:spPr/>
        <p:txBody>
          <a:bodyPr/>
          <a:lstStyle/>
          <a:p>
            <a:r>
              <a:rPr lang="en-US" dirty="0"/>
              <a:t>Under Wraps</a:t>
            </a:r>
          </a:p>
        </p:txBody>
      </p:sp>
      <p:sp>
        <p:nvSpPr>
          <p:cNvPr id="5" name="Slide Number Placeholder 4">
            <a:extLst>
              <a:ext uri="{FF2B5EF4-FFF2-40B4-BE49-F238E27FC236}">
                <a16:creationId xmlns:a16="http://schemas.microsoft.com/office/drawing/2014/main" id="{3CA690A8-5ABA-4E91-80B9-95118268BA6A}"/>
              </a:ext>
            </a:extLst>
          </p:cNvPr>
          <p:cNvSpPr>
            <a:spLocks noGrp="1"/>
          </p:cNvSpPr>
          <p:nvPr>
            <p:ph type="sldNum" sz="quarter" idx="12"/>
          </p:nvPr>
        </p:nvSpPr>
        <p:spPr/>
        <p:txBody>
          <a:bodyPr/>
          <a:lstStyle/>
          <a:p>
            <a:fld id="{9021FB86-B911-4F8B-9192-4D3C72A7DB82}" type="slidenum">
              <a:rPr lang="en-US" smtClean="0"/>
              <a:t>32</a:t>
            </a:fld>
            <a:endParaRPr lang="en-US"/>
          </a:p>
        </p:txBody>
      </p:sp>
      <p:pic>
        <p:nvPicPr>
          <p:cNvPr id="6" name="Picture 2" descr="March Checklist for Running Your PTA - WSPTA">
            <a:extLst>
              <a:ext uri="{FF2B5EF4-FFF2-40B4-BE49-F238E27FC236}">
                <a16:creationId xmlns:a16="http://schemas.microsoft.com/office/drawing/2014/main" id="{07A6BA4D-5F38-4682-A49E-8EFA3404C6E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308964" y="2057400"/>
            <a:ext cx="1275132" cy="1783402"/>
          </a:xfrm>
          <a:prstGeom prst="rect">
            <a:avLst/>
          </a:prstGeom>
          <a:solidFill>
            <a:srgbClr val="FFFFFF"/>
          </a:solidFill>
        </p:spPr>
      </p:pic>
    </p:spTree>
    <p:extLst>
      <p:ext uri="{BB962C8B-B14F-4D97-AF65-F5344CB8AC3E}">
        <p14:creationId xmlns:p14="http://schemas.microsoft.com/office/powerpoint/2010/main" val="42702422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2045D-A621-4312-8CDA-212A700E0E7C}"/>
              </a:ext>
            </a:extLst>
          </p:cNvPr>
          <p:cNvSpPr>
            <a:spLocks noGrp="1"/>
          </p:cNvSpPr>
          <p:nvPr>
            <p:ph type="title"/>
          </p:nvPr>
        </p:nvSpPr>
        <p:spPr/>
        <p:txBody>
          <a:bodyPr/>
          <a:lstStyle/>
          <a:p>
            <a:r>
              <a:rPr lang="en-US" dirty="0"/>
              <a:t>Checklist for choosing wrap material:</a:t>
            </a:r>
          </a:p>
        </p:txBody>
      </p:sp>
      <p:sp>
        <p:nvSpPr>
          <p:cNvPr id="3" name="Content Placeholder 2">
            <a:extLst>
              <a:ext uri="{FF2B5EF4-FFF2-40B4-BE49-F238E27FC236}">
                <a16:creationId xmlns:a16="http://schemas.microsoft.com/office/drawing/2014/main" id="{B1C2D3BB-58B1-498A-BD94-B8429A398497}"/>
              </a:ext>
            </a:extLst>
          </p:cNvPr>
          <p:cNvSpPr>
            <a:spLocks noGrp="1"/>
          </p:cNvSpPr>
          <p:nvPr>
            <p:ph idx="1"/>
          </p:nvPr>
        </p:nvSpPr>
        <p:spPr>
          <a:xfrm>
            <a:off x="381000" y="1600200"/>
            <a:ext cx="6629400" cy="4525963"/>
          </a:xfrm>
        </p:spPr>
        <p:txBody>
          <a:bodyPr>
            <a:normAutofit/>
          </a:bodyPr>
          <a:lstStyle/>
          <a:p>
            <a:pPr>
              <a:buFont typeface="Wingdings" panose="05000000000000000000" pitchFamily="2" charset="2"/>
              <a:buChar char="ü"/>
            </a:pPr>
            <a:r>
              <a:rPr lang="en-US" dirty="0"/>
              <a:t>Allows contents to be dried after sterilization with no presence of moisture</a:t>
            </a:r>
            <a:br>
              <a:rPr lang="en-US" dirty="0"/>
            </a:br>
            <a:endParaRPr lang="en-US" dirty="0"/>
          </a:p>
          <a:p>
            <a:pPr>
              <a:buFont typeface="Wingdings" panose="05000000000000000000" pitchFamily="2" charset="2"/>
              <a:buChar char="ü"/>
            </a:pPr>
            <a:r>
              <a:rPr lang="en-US" dirty="0"/>
              <a:t>Allows ethylene oxide gas and moisture to escape during the aeration cycle</a:t>
            </a:r>
            <a:br>
              <a:rPr lang="en-US" dirty="0"/>
            </a:br>
            <a:endParaRPr lang="en-US" dirty="0"/>
          </a:p>
          <a:p>
            <a:pPr>
              <a:buFont typeface="Wingdings" panose="05000000000000000000" pitchFamily="2" charset="2"/>
              <a:buChar char="ü"/>
            </a:pPr>
            <a:r>
              <a:rPr lang="en-US" dirty="0"/>
              <a:t>Resists tears and punctures during sterilization and normal handling</a:t>
            </a:r>
            <a:br>
              <a:rPr lang="en-US" dirty="0"/>
            </a:br>
            <a:endParaRPr lang="en-US" dirty="0"/>
          </a:p>
          <a:p>
            <a:pPr>
              <a:buFont typeface="Wingdings" panose="05000000000000000000" pitchFamily="2" charset="2"/>
              <a:buChar char="ü"/>
            </a:pPr>
            <a:r>
              <a:rPr lang="en-US" dirty="0"/>
              <a:t>Does not easily degrade when the sterile packages are stored</a:t>
            </a:r>
          </a:p>
          <a:p>
            <a:pPr marL="0" indent="0">
              <a:buNone/>
            </a:pPr>
            <a:endParaRPr lang="en-US" dirty="0"/>
          </a:p>
        </p:txBody>
      </p:sp>
      <p:sp>
        <p:nvSpPr>
          <p:cNvPr id="4" name="Footer Placeholder 3">
            <a:extLst>
              <a:ext uri="{FF2B5EF4-FFF2-40B4-BE49-F238E27FC236}">
                <a16:creationId xmlns:a16="http://schemas.microsoft.com/office/drawing/2014/main" id="{548D05C5-DDFE-468E-B4B0-B31120659972}"/>
              </a:ext>
            </a:extLst>
          </p:cNvPr>
          <p:cNvSpPr>
            <a:spLocks noGrp="1"/>
          </p:cNvSpPr>
          <p:nvPr>
            <p:ph type="ftr" sz="quarter" idx="11"/>
          </p:nvPr>
        </p:nvSpPr>
        <p:spPr/>
        <p:txBody>
          <a:bodyPr/>
          <a:lstStyle/>
          <a:p>
            <a:r>
              <a:rPr lang="en-US"/>
              <a:t>Presentation Title</a:t>
            </a:r>
          </a:p>
        </p:txBody>
      </p:sp>
      <p:sp>
        <p:nvSpPr>
          <p:cNvPr id="5" name="Slide Number Placeholder 4">
            <a:extLst>
              <a:ext uri="{FF2B5EF4-FFF2-40B4-BE49-F238E27FC236}">
                <a16:creationId xmlns:a16="http://schemas.microsoft.com/office/drawing/2014/main" id="{3CA690A8-5ABA-4E91-80B9-95118268BA6A}"/>
              </a:ext>
            </a:extLst>
          </p:cNvPr>
          <p:cNvSpPr>
            <a:spLocks noGrp="1"/>
          </p:cNvSpPr>
          <p:nvPr>
            <p:ph type="sldNum" sz="quarter" idx="12"/>
          </p:nvPr>
        </p:nvSpPr>
        <p:spPr/>
        <p:txBody>
          <a:bodyPr/>
          <a:lstStyle/>
          <a:p>
            <a:fld id="{9021FB86-B911-4F8B-9192-4D3C72A7DB82}" type="slidenum">
              <a:rPr lang="en-US" smtClean="0"/>
              <a:t>33</a:t>
            </a:fld>
            <a:endParaRPr lang="en-US"/>
          </a:p>
        </p:txBody>
      </p:sp>
      <p:pic>
        <p:nvPicPr>
          <p:cNvPr id="6" name="Picture 2" descr="March Checklist for Running Your PTA - WSPTA">
            <a:extLst>
              <a:ext uri="{FF2B5EF4-FFF2-40B4-BE49-F238E27FC236}">
                <a16:creationId xmlns:a16="http://schemas.microsoft.com/office/drawing/2014/main" id="{EF165132-95BE-462A-8407-C984F4EEA9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308964" y="2057400"/>
            <a:ext cx="1275132" cy="1783402"/>
          </a:xfrm>
          <a:prstGeom prst="rect">
            <a:avLst/>
          </a:prstGeom>
          <a:solidFill>
            <a:srgbClr val="FFFFFF"/>
          </a:solidFill>
        </p:spPr>
      </p:pic>
    </p:spTree>
    <p:extLst>
      <p:ext uri="{BB962C8B-B14F-4D97-AF65-F5344CB8AC3E}">
        <p14:creationId xmlns:p14="http://schemas.microsoft.com/office/powerpoint/2010/main" val="3997116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2045D-A621-4312-8CDA-212A700E0E7C}"/>
              </a:ext>
            </a:extLst>
          </p:cNvPr>
          <p:cNvSpPr>
            <a:spLocks noGrp="1"/>
          </p:cNvSpPr>
          <p:nvPr>
            <p:ph type="title"/>
          </p:nvPr>
        </p:nvSpPr>
        <p:spPr/>
        <p:txBody>
          <a:bodyPr/>
          <a:lstStyle/>
          <a:p>
            <a:r>
              <a:rPr lang="en-US" dirty="0"/>
              <a:t>Checklist for choosing wrap material:</a:t>
            </a:r>
          </a:p>
        </p:txBody>
      </p:sp>
      <p:sp>
        <p:nvSpPr>
          <p:cNvPr id="3" name="Content Placeholder 2">
            <a:extLst>
              <a:ext uri="{FF2B5EF4-FFF2-40B4-BE49-F238E27FC236}">
                <a16:creationId xmlns:a16="http://schemas.microsoft.com/office/drawing/2014/main" id="{B1C2D3BB-58B1-498A-BD94-B8429A398497}"/>
              </a:ext>
            </a:extLst>
          </p:cNvPr>
          <p:cNvSpPr>
            <a:spLocks noGrp="1"/>
          </p:cNvSpPr>
          <p:nvPr>
            <p:ph idx="1"/>
          </p:nvPr>
        </p:nvSpPr>
        <p:spPr>
          <a:xfrm>
            <a:off x="381000" y="1600200"/>
            <a:ext cx="6781800" cy="4525963"/>
          </a:xfrm>
        </p:spPr>
        <p:txBody>
          <a:bodyPr>
            <a:normAutofit lnSpcReduction="10000"/>
          </a:bodyPr>
          <a:lstStyle/>
          <a:p>
            <a:pPr>
              <a:buFont typeface="Wingdings" panose="05000000000000000000" pitchFamily="2" charset="2"/>
              <a:buChar char="ü"/>
            </a:pPr>
            <a:r>
              <a:rPr lang="en-US" dirty="0"/>
              <a:t>Provides a barrier to the penetration of dust and particles and resists moisture penetration</a:t>
            </a:r>
            <a:br>
              <a:rPr lang="en-US" dirty="0"/>
            </a:br>
            <a:endParaRPr lang="en-US" dirty="0"/>
          </a:p>
          <a:p>
            <a:pPr>
              <a:buFont typeface="Wingdings" panose="05000000000000000000" pitchFamily="2" charset="2"/>
              <a:buChar char="ü"/>
            </a:pPr>
            <a:r>
              <a:rPr lang="en-US" dirty="0"/>
              <a:t>Free of lint and free of loose fibers</a:t>
            </a:r>
            <a:br>
              <a:rPr lang="en-US" dirty="0"/>
            </a:br>
            <a:endParaRPr lang="en-US" dirty="0"/>
          </a:p>
          <a:p>
            <a:pPr>
              <a:buFont typeface="Wingdings" panose="05000000000000000000" pitchFamily="2" charset="2"/>
              <a:buChar char="ü"/>
            </a:pPr>
            <a:r>
              <a:rPr lang="en-US" dirty="0"/>
              <a:t>Free of any toxic material or dyes that could produce a chemical reaction during the sterilization process</a:t>
            </a:r>
            <a:br>
              <a:rPr lang="en-US" dirty="0"/>
            </a:br>
            <a:endParaRPr lang="en-US" dirty="0"/>
          </a:p>
          <a:p>
            <a:pPr>
              <a:buFont typeface="Wingdings" panose="05000000000000000000" pitchFamily="2" charset="2"/>
              <a:buChar char="ü"/>
            </a:pPr>
            <a:r>
              <a:rPr lang="en-US" dirty="0"/>
              <a:t>Free of bleaches and detergents that could produce a chemical reaction during the sterilization process </a:t>
            </a:r>
          </a:p>
          <a:p>
            <a:pPr marL="0" indent="0">
              <a:buNone/>
            </a:pPr>
            <a:endParaRPr lang="en-US" dirty="0"/>
          </a:p>
        </p:txBody>
      </p:sp>
      <p:sp>
        <p:nvSpPr>
          <p:cNvPr id="4" name="Footer Placeholder 3">
            <a:extLst>
              <a:ext uri="{FF2B5EF4-FFF2-40B4-BE49-F238E27FC236}">
                <a16:creationId xmlns:a16="http://schemas.microsoft.com/office/drawing/2014/main" id="{548D05C5-DDFE-468E-B4B0-B31120659972}"/>
              </a:ext>
            </a:extLst>
          </p:cNvPr>
          <p:cNvSpPr>
            <a:spLocks noGrp="1"/>
          </p:cNvSpPr>
          <p:nvPr>
            <p:ph type="ftr" sz="quarter" idx="11"/>
          </p:nvPr>
        </p:nvSpPr>
        <p:spPr/>
        <p:txBody>
          <a:bodyPr/>
          <a:lstStyle/>
          <a:p>
            <a:r>
              <a:rPr lang="en-US" dirty="0"/>
              <a:t>Under Wraps</a:t>
            </a:r>
          </a:p>
        </p:txBody>
      </p:sp>
      <p:sp>
        <p:nvSpPr>
          <p:cNvPr id="5" name="Slide Number Placeholder 4">
            <a:extLst>
              <a:ext uri="{FF2B5EF4-FFF2-40B4-BE49-F238E27FC236}">
                <a16:creationId xmlns:a16="http://schemas.microsoft.com/office/drawing/2014/main" id="{3CA690A8-5ABA-4E91-80B9-95118268BA6A}"/>
              </a:ext>
            </a:extLst>
          </p:cNvPr>
          <p:cNvSpPr>
            <a:spLocks noGrp="1"/>
          </p:cNvSpPr>
          <p:nvPr>
            <p:ph type="sldNum" sz="quarter" idx="12"/>
          </p:nvPr>
        </p:nvSpPr>
        <p:spPr/>
        <p:txBody>
          <a:bodyPr/>
          <a:lstStyle/>
          <a:p>
            <a:fld id="{9021FB86-B911-4F8B-9192-4D3C72A7DB82}" type="slidenum">
              <a:rPr lang="en-US" smtClean="0"/>
              <a:t>34</a:t>
            </a:fld>
            <a:endParaRPr lang="en-US"/>
          </a:p>
        </p:txBody>
      </p:sp>
      <p:pic>
        <p:nvPicPr>
          <p:cNvPr id="6" name="Picture 2" descr="March Checklist for Running Your PTA - WSPTA">
            <a:extLst>
              <a:ext uri="{FF2B5EF4-FFF2-40B4-BE49-F238E27FC236}">
                <a16:creationId xmlns:a16="http://schemas.microsoft.com/office/drawing/2014/main" id="{6D7E761B-F6C8-4B59-A1CC-DDF4A43B9C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308964" y="2057400"/>
            <a:ext cx="1275132" cy="1783402"/>
          </a:xfrm>
          <a:prstGeom prst="rect">
            <a:avLst/>
          </a:prstGeom>
          <a:solidFill>
            <a:srgbClr val="FFFFFF"/>
          </a:solidFill>
        </p:spPr>
      </p:pic>
    </p:spTree>
    <p:extLst>
      <p:ext uri="{BB962C8B-B14F-4D97-AF65-F5344CB8AC3E}">
        <p14:creationId xmlns:p14="http://schemas.microsoft.com/office/powerpoint/2010/main" val="6357701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2045D-A621-4312-8CDA-212A700E0E7C}"/>
              </a:ext>
            </a:extLst>
          </p:cNvPr>
          <p:cNvSpPr>
            <a:spLocks noGrp="1"/>
          </p:cNvSpPr>
          <p:nvPr>
            <p:ph type="title"/>
          </p:nvPr>
        </p:nvSpPr>
        <p:spPr/>
        <p:txBody>
          <a:bodyPr/>
          <a:lstStyle/>
          <a:p>
            <a:r>
              <a:rPr lang="en-US" dirty="0"/>
              <a:t>Checklist for choosing wrap material:</a:t>
            </a:r>
          </a:p>
        </p:txBody>
      </p:sp>
      <p:sp>
        <p:nvSpPr>
          <p:cNvPr id="3" name="Content Placeholder 2">
            <a:extLst>
              <a:ext uri="{FF2B5EF4-FFF2-40B4-BE49-F238E27FC236}">
                <a16:creationId xmlns:a16="http://schemas.microsoft.com/office/drawing/2014/main" id="{B1C2D3BB-58B1-498A-BD94-B8429A398497}"/>
              </a:ext>
            </a:extLst>
          </p:cNvPr>
          <p:cNvSpPr>
            <a:spLocks noGrp="1"/>
          </p:cNvSpPr>
          <p:nvPr>
            <p:ph idx="1"/>
          </p:nvPr>
        </p:nvSpPr>
        <p:spPr>
          <a:xfrm>
            <a:off x="381000" y="1600200"/>
            <a:ext cx="6629400" cy="4525963"/>
          </a:xfrm>
        </p:spPr>
        <p:txBody>
          <a:bodyPr>
            <a:normAutofit/>
          </a:bodyPr>
          <a:lstStyle/>
          <a:p>
            <a:pPr>
              <a:buFont typeface="Wingdings" panose="05000000000000000000" pitchFamily="2" charset="2"/>
              <a:buChar char="ü"/>
            </a:pPr>
            <a:r>
              <a:rPr lang="en-US" dirty="0"/>
              <a:t>Promotes the integrity of the seal that is used to secure items so that content sterility is maintained</a:t>
            </a:r>
            <a:br>
              <a:rPr lang="en-US" dirty="0"/>
            </a:br>
            <a:endParaRPr lang="en-US" dirty="0"/>
          </a:p>
          <a:p>
            <a:pPr>
              <a:buFont typeface="Wingdings" panose="05000000000000000000" pitchFamily="2" charset="2"/>
              <a:buChar char="ü"/>
            </a:pPr>
            <a:r>
              <a:rPr lang="en-US" dirty="0"/>
              <a:t>Incapable of being re-sealed, once the seal is broken or package is opened</a:t>
            </a:r>
            <a:br>
              <a:rPr lang="en-US" dirty="0"/>
            </a:br>
            <a:endParaRPr lang="en-US" dirty="0"/>
          </a:p>
          <a:p>
            <a:pPr>
              <a:buFont typeface="Wingdings" panose="05000000000000000000" pitchFamily="2" charset="2"/>
              <a:buChar char="ü"/>
            </a:pPr>
            <a:r>
              <a:rPr lang="en-US" dirty="0"/>
              <a:t>Cost-effective for the facility</a:t>
            </a:r>
          </a:p>
          <a:p>
            <a:pPr marL="0" indent="0">
              <a:buNone/>
            </a:pPr>
            <a:br>
              <a:rPr lang="en-US" dirty="0"/>
            </a:br>
            <a:br>
              <a:rPr lang="en-US" dirty="0"/>
            </a:br>
            <a:endParaRPr lang="en-US" dirty="0"/>
          </a:p>
        </p:txBody>
      </p:sp>
      <p:sp>
        <p:nvSpPr>
          <p:cNvPr id="4" name="Footer Placeholder 3">
            <a:extLst>
              <a:ext uri="{FF2B5EF4-FFF2-40B4-BE49-F238E27FC236}">
                <a16:creationId xmlns:a16="http://schemas.microsoft.com/office/drawing/2014/main" id="{548D05C5-DDFE-468E-B4B0-B31120659972}"/>
              </a:ext>
            </a:extLst>
          </p:cNvPr>
          <p:cNvSpPr>
            <a:spLocks noGrp="1"/>
          </p:cNvSpPr>
          <p:nvPr>
            <p:ph type="ftr" sz="quarter" idx="11"/>
          </p:nvPr>
        </p:nvSpPr>
        <p:spPr/>
        <p:txBody>
          <a:bodyPr/>
          <a:lstStyle/>
          <a:p>
            <a:r>
              <a:rPr lang="en-US" dirty="0"/>
              <a:t>Under Wraps</a:t>
            </a:r>
          </a:p>
        </p:txBody>
      </p:sp>
      <p:sp>
        <p:nvSpPr>
          <p:cNvPr id="5" name="Slide Number Placeholder 4">
            <a:extLst>
              <a:ext uri="{FF2B5EF4-FFF2-40B4-BE49-F238E27FC236}">
                <a16:creationId xmlns:a16="http://schemas.microsoft.com/office/drawing/2014/main" id="{3CA690A8-5ABA-4E91-80B9-95118268BA6A}"/>
              </a:ext>
            </a:extLst>
          </p:cNvPr>
          <p:cNvSpPr>
            <a:spLocks noGrp="1"/>
          </p:cNvSpPr>
          <p:nvPr>
            <p:ph type="sldNum" sz="quarter" idx="12"/>
          </p:nvPr>
        </p:nvSpPr>
        <p:spPr/>
        <p:txBody>
          <a:bodyPr/>
          <a:lstStyle/>
          <a:p>
            <a:fld id="{9021FB86-B911-4F8B-9192-4D3C72A7DB82}" type="slidenum">
              <a:rPr lang="en-US" smtClean="0"/>
              <a:t>35</a:t>
            </a:fld>
            <a:endParaRPr lang="en-US"/>
          </a:p>
        </p:txBody>
      </p:sp>
      <p:pic>
        <p:nvPicPr>
          <p:cNvPr id="6" name="Picture 2" descr="March Checklist for Running Your PTA - WSPTA">
            <a:extLst>
              <a:ext uri="{FF2B5EF4-FFF2-40B4-BE49-F238E27FC236}">
                <a16:creationId xmlns:a16="http://schemas.microsoft.com/office/drawing/2014/main" id="{16C28601-6E9D-4753-9927-6F98CD833D2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308964" y="2057400"/>
            <a:ext cx="1275132" cy="1783402"/>
          </a:xfrm>
          <a:prstGeom prst="rect">
            <a:avLst/>
          </a:prstGeom>
          <a:solidFill>
            <a:srgbClr val="FFFFFF"/>
          </a:solidFill>
        </p:spPr>
      </p:pic>
    </p:spTree>
    <p:extLst>
      <p:ext uri="{BB962C8B-B14F-4D97-AF65-F5344CB8AC3E}">
        <p14:creationId xmlns:p14="http://schemas.microsoft.com/office/powerpoint/2010/main" val="3828219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5E5E8-E6F4-4869-8AB6-5A47ED0DE995}"/>
              </a:ext>
            </a:extLst>
          </p:cNvPr>
          <p:cNvSpPr>
            <a:spLocks noGrp="1"/>
          </p:cNvSpPr>
          <p:nvPr>
            <p:ph type="title"/>
          </p:nvPr>
        </p:nvSpPr>
        <p:spPr>
          <a:xfrm>
            <a:off x="381000" y="274638"/>
            <a:ext cx="8229600" cy="1143000"/>
          </a:xfrm>
        </p:spPr>
        <p:txBody>
          <a:bodyPr anchor="ctr">
            <a:normAutofit/>
          </a:bodyPr>
          <a:lstStyle/>
          <a:p>
            <a:r>
              <a:rPr lang="en-US" dirty="0"/>
              <a:t>Woven Packaging Materials</a:t>
            </a:r>
          </a:p>
        </p:txBody>
      </p:sp>
      <p:sp>
        <p:nvSpPr>
          <p:cNvPr id="3" name="Content Placeholder 2">
            <a:extLst>
              <a:ext uri="{FF2B5EF4-FFF2-40B4-BE49-F238E27FC236}">
                <a16:creationId xmlns:a16="http://schemas.microsoft.com/office/drawing/2014/main" id="{B43306AB-5CC9-493C-AE42-3261EFDC6838}"/>
              </a:ext>
            </a:extLst>
          </p:cNvPr>
          <p:cNvSpPr>
            <a:spLocks noGrp="1"/>
          </p:cNvSpPr>
          <p:nvPr>
            <p:ph sz="half" idx="1"/>
          </p:nvPr>
        </p:nvSpPr>
        <p:spPr>
          <a:xfrm>
            <a:off x="457200" y="1600200"/>
            <a:ext cx="4038600" cy="4525963"/>
          </a:xfrm>
        </p:spPr>
        <p:txBody>
          <a:bodyPr>
            <a:normAutofit/>
          </a:bodyPr>
          <a:lstStyle/>
          <a:p>
            <a:pPr marL="0" indent="0">
              <a:lnSpc>
                <a:spcPct val="90000"/>
              </a:lnSpc>
              <a:buNone/>
            </a:pPr>
            <a:r>
              <a:rPr lang="en-US" sz="2000"/>
              <a:t>Available in:</a:t>
            </a:r>
          </a:p>
          <a:p>
            <a:pPr fontAlgn="base">
              <a:lnSpc>
                <a:spcPct val="90000"/>
              </a:lnSpc>
            </a:pPr>
            <a:r>
              <a:rPr lang="en-US" sz="2000"/>
              <a:t>140 thread count muslin which is a cotton, calico and barrier type cloth</a:t>
            </a:r>
          </a:p>
          <a:p>
            <a:pPr>
              <a:lnSpc>
                <a:spcPct val="90000"/>
              </a:lnSpc>
            </a:pPr>
            <a:r>
              <a:rPr lang="en-US" sz="2000"/>
              <a:t>made of 100% unbleached loosely-woven </a:t>
            </a:r>
            <a:r>
              <a:rPr lang="en-US" sz="2000" err="1"/>
              <a:t>cotten</a:t>
            </a:r>
            <a:r>
              <a:rPr lang="en-US" sz="2000"/>
              <a:t> fibers and made of two-ply fabric fastened together as one wrap</a:t>
            </a:r>
          </a:p>
          <a:p>
            <a:pPr marL="0" indent="0">
              <a:lnSpc>
                <a:spcPct val="90000"/>
              </a:lnSpc>
              <a:buNone/>
            </a:pPr>
            <a:endParaRPr lang="en-US" sz="2000"/>
          </a:p>
          <a:p>
            <a:pPr marL="0" indent="0">
              <a:lnSpc>
                <a:spcPct val="90000"/>
              </a:lnSpc>
              <a:buNone/>
            </a:pPr>
            <a:r>
              <a:rPr lang="en-US" sz="2000"/>
              <a:t>Other woven fabrics in sterilization are:</a:t>
            </a:r>
          </a:p>
          <a:p>
            <a:pPr fontAlgn="base">
              <a:lnSpc>
                <a:spcPct val="90000"/>
              </a:lnSpc>
            </a:pPr>
            <a:r>
              <a:rPr lang="en-US" sz="2000"/>
              <a:t>Duck cloth</a:t>
            </a:r>
          </a:p>
          <a:p>
            <a:pPr fontAlgn="base">
              <a:lnSpc>
                <a:spcPct val="90000"/>
              </a:lnSpc>
            </a:pPr>
            <a:r>
              <a:rPr lang="en-US" sz="2000"/>
              <a:t>Twill</a:t>
            </a:r>
          </a:p>
          <a:p>
            <a:pPr fontAlgn="base">
              <a:lnSpc>
                <a:spcPct val="90000"/>
              </a:lnSpc>
            </a:pPr>
            <a:r>
              <a:rPr lang="en-US" sz="2000"/>
              <a:t>Treated barrier fabrics</a:t>
            </a:r>
          </a:p>
          <a:p>
            <a:pPr>
              <a:lnSpc>
                <a:spcPct val="90000"/>
              </a:lnSpc>
            </a:pPr>
            <a:endParaRPr lang="en-US" sz="2000"/>
          </a:p>
        </p:txBody>
      </p:sp>
      <p:pic>
        <p:nvPicPr>
          <p:cNvPr id="2050" name="Picture 2" descr="Medline ResiStat Reusable Sterilization Wrapper Ceil Blue 24&quot; x 24&quot;, 12/Dozen">
            <a:extLst>
              <a:ext uri="{FF2B5EF4-FFF2-40B4-BE49-F238E27FC236}">
                <a16:creationId xmlns:a16="http://schemas.microsoft.com/office/drawing/2014/main" id="{017B8EC3-8C5F-4CE8-B441-D79DEF8914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648200" y="2449672"/>
            <a:ext cx="4038600" cy="2827019"/>
          </a:xfrm>
          <a:prstGeom prst="rect">
            <a:avLst/>
          </a:prstGeom>
          <a:solidFill>
            <a:srgbClr val="FFFFFF"/>
          </a:solidFill>
        </p:spPr>
      </p:pic>
      <p:sp>
        <p:nvSpPr>
          <p:cNvPr id="4" name="Footer Placeholder 3">
            <a:extLst>
              <a:ext uri="{FF2B5EF4-FFF2-40B4-BE49-F238E27FC236}">
                <a16:creationId xmlns:a16="http://schemas.microsoft.com/office/drawing/2014/main" id="{7013AB8D-9855-4661-8A6C-936F0E3D0455}"/>
              </a:ext>
            </a:extLst>
          </p:cNvPr>
          <p:cNvSpPr>
            <a:spLocks noGrp="1"/>
          </p:cNvSpPr>
          <p:nvPr>
            <p:ph type="ftr" sz="quarter" idx="11"/>
          </p:nvPr>
        </p:nvSpPr>
        <p:spPr>
          <a:xfrm>
            <a:off x="762000" y="6188075"/>
            <a:ext cx="2895600" cy="365125"/>
          </a:xfrm>
        </p:spPr>
        <p:txBody>
          <a:bodyPr anchor="ctr">
            <a:normAutofit/>
          </a:bodyPr>
          <a:lstStyle/>
          <a:p>
            <a:r>
              <a:rPr lang="en-US" dirty="0"/>
              <a:t>Under Wraps</a:t>
            </a:r>
          </a:p>
        </p:txBody>
      </p:sp>
      <p:sp>
        <p:nvSpPr>
          <p:cNvPr id="5" name="Slide Number Placeholder 4">
            <a:extLst>
              <a:ext uri="{FF2B5EF4-FFF2-40B4-BE49-F238E27FC236}">
                <a16:creationId xmlns:a16="http://schemas.microsoft.com/office/drawing/2014/main" id="{740A9E4F-CF22-4AD3-AB91-5C980C142E1A}"/>
              </a:ext>
            </a:extLst>
          </p:cNvPr>
          <p:cNvSpPr>
            <a:spLocks noGrp="1"/>
          </p:cNvSpPr>
          <p:nvPr>
            <p:ph type="sldNum" sz="quarter" idx="12"/>
          </p:nvPr>
        </p:nvSpPr>
        <p:spPr>
          <a:xfrm>
            <a:off x="381000" y="6188075"/>
            <a:ext cx="381000" cy="365125"/>
          </a:xfrm>
        </p:spPr>
        <p:txBody>
          <a:bodyPr anchor="ctr">
            <a:normAutofit/>
          </a:bodyPr>
          <a:lstStyle/>
          <a:p>
            <a:pPr>
              <a:spcAft>
                <a:spcPts val="600"/>
              </a:spcAft>
            </a:pPr>
            <a:fld id="{9021FB86-B911-4F8B-9192-4D3C72A7DB82}" type="slidenum">
              <a:rPr lang="en-US" smtClean="0"/>
              <a:pPr>
                <a:spcAft>
                  <a:spcPts val="600"/>
                </a:spcAft>
              </a:pPr>
              <a:t>36</a:t>
            </a:fld>
            <a:endParaRPr lang="en-US"/>
          </a:p>
        </p:txBody>
      </p:sp>
    </p:spTree>
    <p:extLst>
      <p:ext uri="{BB962C8B-B14F-4D97-AF65-F5344CB8AC3E}">
        <p14:creationId xmlns:p14="http://schemas.microsoft.com/office/powerpoint/2010/main" val="33041088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2E550-62C4-485E-9595-635C7AD5D44D}"/>
              </a:ext>
            </a:extLst>
          </p:cNvPr>
          <p:cNvSpPr>
            <a:spLocks noGrp="1"/>
          </p:cNvSpPr>
          <p:nvPr>
            <p:ph type="title"/>
          </p:nvPr>
        </p:nvSpPr>
        <p:spPr>
          <a:xfrm>
            <a:off x="381000" y="274638"/>
            <a:ext cx="8229600" cy="1143000"/>
          </a:xfrm>
        </p:spPr>
        <p:txBody>
          <a:bodyPr anchor="ctr">
            <a:normAutofit/>
          </a:bodyPr>
          <a:lstStyle/>
          <a:p>
            <a:r>
              <a:rPr lang="en-US" dirty="0"/>
              <a:t>Disposable packaging materials</a:t>
            </a:r>
          </a:p>
        </p:txBody>
      </p:sp>
      <p:pic>
        <p:nvPicPr>
          <p:cNvPr id="1026" name="Picture 2">
            <a:extLst>
              <a:ext uri="{FF2B5EF4-FFF2-40B4-BE49-F238E27FC236}">
                <a16:creationId xmlns:a16="http://schemas.microsoft.com/office/drawing/2014/main" id="{2C6726E3-787D-4F51-A1E1-215D296DC71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 y="1843881"/>
            <a:ext cx="4038600" cy="4038600"/>
          </a:xfrm>
          <a:prstGeom prst="rect">
            <a:avLst/>
          </a:prstGeom>
          <a:solidFill>
            <a:srgbClr val="FFFFFF"/>
          </a:solidFill>
        </p:spPr>
      </p:pic>
      <p:sp>
        <p:nvSpPr>
          <p:cNvPr id="3" name="Content Placeholder 2">
            <a:extLst>
              <a:ext uri="{FF2B5EF4-FFF2-40B4-BE49-F238E27FC236}">
                <a16:creationId xmlns:a16="http://schemas.microsoft.com/office/drawing/2014/main" id="{C2601330-A8F5-41C0-A620-40A91912DB0A}"/>
              </a:ext>
            </a:extLst>
          </p:cNvPr>
          <p:cNvSpPr>
            <a:spLocks noGrp="1"/>
          </p:cNvSpPr>
          <p:nvPr>
            <p:ph sz="half" idx="2"/>
          </p:nvPr>
        </p:nvSpPr>
        <p:spPr>
          <a:xfrm>
            <a:off x="4648200" y="1600200"/>
            <a:ext cx="4038600" cy="4525963"/>
          </a:xfrm>
        </p:spPr>
        <p:txBody>
          <a:bodyPr>
            <a:normAutofit/>
          </a:bodyPr>
          <a:lstStyle/>
          <a:p>
            <a:pPr fontAlgn="base"/>
            <a:r>
              <a:rPr lang="en-US" dirty="0"/>
              <a:t>Paper</a:t>
            </a:r>
            <a:br>
              <a:rPr lang="en-US" dirty="0"/>
            </a:br>
            <a:endParaRPr lang="en-US" dirty="0"/>
          </a:p>
          <a:p>
            <a:pPr fontAlgn="base"/>
            <a:r>
              <a:rPr lang="en-US" dirty="0"/>
              <a:t>Polyolefin plastic</a:t>
            </a:r>
            <a:br>
              <a:rPr lang="en-US" dirty="0"/>
            </a:br>
            <a:endParaRPr lang="en-US" dirty="0"/>
          </a:p>
          <a:p>
            <a:pPr fontAlgn="base"/>
            <a:r>
              <a:rPr lang="en-US" dirty="0"/>
              <a:t>Disposable nonwoven wraps.</a:t>
            </a:r>
          </a:p>
          <a:p>
            <a:endParaRPr lang="en-US" dirty="0"/>
          </a:p>
        </p:txBody>
      </p:sp>
      <p:sp>
        <p:nvSpPr>
          <p:cNvPr id="4" name="Footer Placeholder 3">
            <a:extLst>
              <a:ext uri="{FF2B5EF4-FFF2-40B4-BE49-F238E27FC236}">
                <a16:creationId xmlns:a16="http://schemas.microsoft.com/office/drawing/2014/main" id="{23ABEF9B-BB0A-403F-ACE4-7D92927743B4}"/>
              </a:ext>
            </a:extLst>
          </p:cNvPr>
          <p:cNvSpPr>
            <a:spLocks noGrp="1"/>
          </p:cNvSpPr>
          <p:nvPr>
            <p:ph type="ftr" sz="quarter" idx="11"/>
          </p:nvPr>
        </p:nvSpPr>
        <p:spPr>
          <a:xfrm>
            <a:off x="762000" y="6188075"/>
            <a:ext cx="2895600" cy="365125"/>
          </a:xfrm>
        </p:spPr>
        <p:txBody>
          <a:bodyPr anchor="ctr">
            <a:normAutofit/>
          </a:bodyPr>
          <a:lstStyle/>
          <a:p>
            <a:r>
              <a:rPr lang="en-US" dirty="0"/>
              <a:t>Under Wraps</a:t>
            </a:r>
          </a:p>
        </p:txBody>
      </p:sp>
      <p:sp>
        <p:nvSpPr>
          <p:cNvPr id="5" name="Slide Number Placeholder 4">
            <a:extLst>
              <a:ext uri="{FF2B5EF4-FFF2-40B4-BE49-F238E27FC236}">
                <a16:creationId xmlns:a16="http://schemas.microsoft.com/office/drawing/2014/main" id="{7FC99BAC-45DB-4D21-A2D0-C899A6511756}"/>
              </a:ext>
            </a:extLst>
          </p:cNvPr>
          <p:cNvSpPr>
            <a:spLocks noGrp="1"/>
          </p:cNvSpPr>
          <p:nvPr>
            <p:ph type="sldNum" sz="quarter" idx="12"/>
          </p:nvPr>
        </p:nvSpPr>
        <p:spPr>
          <a:xfrm>
            <a:off x="381000" y="6188075"/>
            <a:ext cx="381000" cy="365125"/>
          </a:xfrm>
        </p:spPr>
        <p:txBody>
          <a:bodyPr anchor="ctr">
            <a:normAutofit/>
          </a:bodyPr>
          <a:lstStyle/>
          <a:p>
            <a:pPr>
              <a:spcAft>
                <a:spcPts val="600"/>
              </a:spcAft>
            </a:pPr>
            <a:fld id="{9021FB86-B911-4F8B-9192-4D3C72A7DB82}" type="slidenum">
              <a:rPr lang="en-US" smtClean="0"/>
              <a:pPr>
                <a:spcAft>
                  <a:spcPts val="600"/>
                </a:spcAft>
              </a:pPr>
              <a:t>37</a:t>
            </a:fld>
            <a:endParaRPr lang="en-US"/>
          </a:p>
        </p:txBody>
      </p:sp>
    </p:spTree>
    <p:extLst>
      <p:ext uri="{BB962C8B-B14F-4D97-AF65-F5344CB8AC3E}">
        <p14:creationId xmlns:p14="http://schemas.microsoft.com/office/powerpoint/2010/main" val="37307556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79D78-E33A-486D-A47F-F53663F67ABE}"/>
              </a:ext>
            </a:extLst>
          </p:cNvPr>
          <p:cNvSpPr>
            <a:spLocks noGrp="1"/>
          </p:cNvSpPr>
          <p:nvPr>
            <p:ph type="title"/>
          </p:nvPr>
        </p:nvSpPr>
        <p:spPr/>
        <p:txBody>
          <a:bodyPr/>
          <a:lstStyle/>
          <a:p>
            <a:r>
              <a:rPr lang="en-US" dirty="0"/>
              <a:t>Kraft-type papers</a:t>
            </a:r>
          </a:p>
        </p:txBody>
      </p:sp>
      <p:sp>
        <p:nvSpPr>
          <p:cNvPr id="3" name="Content Placeholder 2">
            <a:extLst>
              <a:ext uri="{FF2B5EF4-FFF2-40B4-BE49-F238E27FC236}">
                <a16:creationId xmlns:a16="http://schemas.microsoft.com/office/drawing/2014/main" id="{03EE2685-F912-4FA1-90F3-035F6390FC66}"/>
              </a:ext>
            </a:extLst>
          </p:cNvPr>
          <p:cNvSpPr>
            <a:spLocks noGrp="1"/>
          </p:cNvSpPr>
          <p:nvPr>
            <p:ph idx="1"/>
          </p:nvPr>
        </p:nvSpPr>
        <p:spPr>
          <a:xfrm>
            <a:off x="947530" y="1319336"/>
            <a:ext cx="8229600" cy="4896678"/>
          </a:xfrm>
          <a:prstGeom prst="rect">
            <a:avLst/>
          </a:prstGeom>
        </p:spPr>
        <p:txBody>
          <a:bodyPr/>
          <a:lstStyle/>
          <a:p>
            <a:r>
              <a:rPr lang="en-US" dirty="0"/>
              <a:t>available in various sizes </a:t>
            </a:r>
            <a:br>
              <a:rPr lang="en-US" dirty="0"/>
            </a:br>
            <a:endParaRPr lang="en-US" dirty="0"/>
          </a:p>
          <a:p>
            <a:r>
              <a:rPr lang="en-US" dirty="0"/>
              <a:t>porous or soft-good items</a:t>
            </a:r>
            <a:br>
              <a:rPr lang="en-US" dirty="0"/>
            </a:br>
            <a:endParaRPr lang="en-US" dirty="0"/>
          </a:p>
          <a:p>
            <a:r>
              <a:rPr lang="en-US" dirty="0"/>
              <a:t>available in medical-grade pouches to hold small parts and instrument</a:t>
            </a:r>
            <a:br>
              <a:rPr lang="en-US" dirty="0"/>
            </a:br>
            <a:endParaRPr lang="en-US" dirty="0"/>
          </a:p>
          <a:p>
            <a:r>
              <a:rPr lang="en-US" dirty="0"/>
              <a:t>available as flat wraps</a:t>
            </a:r>
          </a:p>
        </p:txBody>
      </p:sp>
      <p:sp>
        <p:nvSpPr>
          <p:cNvPr id="4" name="Footer Placeholder 3">
            <a:extLst>
              <a:ext uri="{FF2B5EF4-FFF2-40B4-BE49-F238E27FC236}">
                <a16:creationId xmlns:a16="http://schemas.microsoft.com/office/drawing/2014/main" id="{0035EAFF-E261-4806-BBBE-A6EBFE16F124}"/>
              </a:ext>
            </a:extLst>
          </p:cNvPr>
          <p:cNvSpPr>
            <a:spLocks noGrp="1"/>
          </p:cNvSpPr>
          <p:nvPr>
            <p:ph type="ftr" sz="quarter" idx="11"/>
          </p:nvPr>
        </p:nvSpPr>
        <p:spPr/>
        <p:txBody>
          <a:bodyPr/>
          <a:lstStyle/>
          <a:p>
            <a:r>
              <a:rPr lang="en-US" dirty="0"/>
              <a:t>Under Wraps</a:t>
            </a:r>
          </a:p>
        </p:txBody>
      </p:sp>
      <p:sp>
        <p:nvSpPr>
          <p:cNvPr id="5" name="Slide Number Placeholder 4">
            <a:extLst>
              <a:ext uri="{FF2B5EF4-FFF2-40B4-BE49-F238E27FC236}">
                <a16:creationId xmlns:a16="http://schemas.microsoft.com/office/drawing/2014/main" id="{925D9934-37D6-4D2A-837E-7EB22A511128}"/>
              </a:ext>
            </a:extLst>
          </p:cNvPr>
          <p:cNvSpPr>
            <a:spLocks noGrp="1"/>
          </p:cNvSpPr>
          <p:nvPr>
            <p:ph type="sldNum" sz="quarter" idx="12"/>
          </p:nvPr>
        </p:nvSpPr>
        <p:spPr/>
        <p:txBody>
          <a:bodyPr/>
          <a:lstStyle/>
          <a:p>
            <a:fld id="{9021FB86-B911-4F8B-9192-4D3C72A7DB82}" type="slidenum">
              <a:rPr lang="en-US" smtClean="0"/>
              <a:t>38</a:t>
            </a:fld>
            <a:endParaRPr lang="en-US"/>
          </a:p>
        </p:txBody>
      </p:sp>
    </p:spTree>
    <p:extLst>
      <p:ext uri="{BB962C8B-B14F-4D97-AF65-F5344CB8AC3E}">
        <p14:creationId xmlns:p14="http://schemas.microsoft.com/office/powerpoint/2010/main" val="772800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D8CB-B25E-4161-9217-9360C46A5CE5}"/>
              </a:ext>
            </a:extLst>
          </p:cNvPr>
          <p:cNvSpPr>
            <a:spLocks noGrp="1"/>
          </p:cNvSpPr>
          <p:nvPr>
            <p:ph type="title"/>
          </p:nvPr>
        </p:nvSpPr>
        <p:spPr>
          <a:xfrm>
            <a:off x="381000" y="274638"/>
            <a:ext cx="8229600" cy="1143000"/>
          </a:xfrm>
        </p:spPr>
        <p:txBody>
          <a:bodyPr anchor="ctr">
            <a:normAutofit/>
          </a:bodyPr>
          <a:lstStyle/>
          <a:p>
            <a:r>
              <a:rPr lang="en-US" dirty="0"/>
              <a:t>Paper/plastic and </a:t>
            </a:r>
            <a:r>
              <a:rPr lang="en-US" dirty="0" err="1"/>
              <a:t>spunbond</a:t>
            </a:r>
            <a:r>
              <a:rPr lang="en-US" dirty="0"/>
              <a:t> </a:t>
            </a:r>
            <a:br>
              <a:rPr lang="en-US" dirty="0"/>
            </a:br>
            <a:r>
              <a:rPr lang="en-US" dirty="0"/>
              <a:t>polyolefin-plastic combinations</a:t>
            </a:r>
          </a:p>
        </p:txBody>
      </p:sp>
      <p:pic>
        <p:nvPicPr>
          <p:cNvPr id="4098" name="Picture 2" descr="Medical Device and Sterilization Pouches | Aspen Sales Inc">
            <a:extLst>
              <a:ext uri="{FF2B5EF4-FFF2-40B4-BE49-F238E27FC236}">
                <a16:creationId xmlns:a16="http://schemas.microsoft.com/office/drawing/2014/main" id="{840C353B-1997-425D-BCEF-1DDB2AD192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806" r="526" b="-2"/>
          <a:stretch/>
        </p:blipFill>
        <p:spPr bwMode="auto">
          <a:xfrm>
            <a:off x="990600" y="1939976"/>
            <a:ext cx="3200400" cy="3586612"/>
          </a:xfrm>
          <a:prstGeom prst="rect">
            <a:avLst/>
          </a:prstGeom>
          <a:solidFill>
            <a:srgbClr val="FFFFFF"/>
          </a:solidFill>
        </p:spPr>
      </p:pic>
      <p:sp>
        <p:nvSpPr>
          <p:cNvPr id="3" name="Content Placeholder 2">
            <a:extLst>
              <a:ext uri="{FF2B5EF4-FFF2-40B4-BE49-F238E27FC236}">
                <a16:creationId xmlns:a16="http://schemas.microsoft.com/office/drawing/2014/main" id="{E98F713E-95AA-4198-B523-70163644E04F}"/>
              </a:ext>
            </a:extLst>
          </p:cNvPr>
          <p:cNvSpPr>
            <a:spLocks noGrp="1"/>
          </p:cNvSpPr>
          <p:nvPr>
            <p:ph sz="half" idx="2"/>
          </p:nvPr>
        </p:nvSpPr>
        <p:spPr>
          <a:xfrm>
            <a:off x="4648200" y="2743200"/>
            <a:ext cx="4038600" cy="3382963"/>
          </a:xfrm>
        </p:spPr>
        <p:txBody>
          <a:bodyPr>
            <a:normAutofit/>
          </a:bodyPr>
          <a:lstStyle/>
          <a:p>
            <a:r>
              <a:rPr lang="en-US" dirty="0"/>
              <a:t>commonly used and often referred to as peel pouches</a:t>
            </a:r>
          </a:p>
        </p:txBody>
      </p:sp>
      <p:sp>
        <p:nvSpPr>
          <p:cNvPr id="4" name="Footer Placeholder 3">
            <a:extLst>
              <a:ext uri="{FF2B5EF4-FFF2-40B4-BE49-F238E27FC236}">
                <a16:creationId xmlns:a16="http://schemas.microsoft.com/office/drawing/2014/main" id="{00FB0FDE-C3A4-4DB7-9C07-90A0D0392A87}"/>
              </a:ext>
            </a:extLst>
          </p:cNvPr>
          <p:cNvSpPr>
            <a:spLocks noGrp="1"/>
          </p:cNvSpPr>
          <p:nvPr>
            <p:ph type="ftr" sz="quarter" idx="11"/>
          </p:nvPr>
        </p:nvSpPr>
        <p:spPr>
          <a:xfrm>
            <a:off x="762000" y="6188075"/>
            <a:ext cx="2895600" cy="365125"/>
          </a:xfrm>
        </p:spPr>
        <p:txBody>
          <a:bodyPr anchor="ctr">
            <a:normAutofit/>
          </a:bodyPr>
          <a:lstStyle/>
          <a:p>
            <a:r>
              <a:rPr lang="en-US" dirty="0"/>
              <a:t>Under Wraps</a:t>
            </a:r>
          </a:p>
        </p:txBody>
      </p:sp>
      <p:sp>
        <p:nvSpPr>
          <p:cNvPr id="5" name="Slide Number Placeholder 4">
            <a:extLst>
              <a:ext uri="{FF2B5EF4-FFF2-40B4-BE49-F238E27FC236}">
                <a16:creationId xmlns:a16="http://schemas.microsoft.com/office/drawing/2014/main" id="{E347E686-1366-4E4E-9DA2-20EB15078FA0}"/>
              </a:ext>
            </a:extLst>
          </p:cNvPr>
          <p:cNvSpPr>
            <a:spLocks noGrp="1"/>
          </p:cNvSpPr>
          <p:nvPr>
            <p:ph type="sldNum" sz="quarter" idx="12"/>
          </p:nvPr>
        </p:nvSpPr>
        <p:spPr>
          <a:xfrm>
            <a:off x="381000" y="6188075"/>
            <a:ext cx="381000" cy="365125"/>
          </a:xfrm>
        </p:spPr>
        <p:txBody>
          <a:bodyPr anchor="ctr">
            <a:normAutofit/>
          </a:bodyPr>
          <a:lstStyle/>
          <a:p>
            <a:pPr>
              <a:spcAft>
                <a:spcPts val="600"/>
              </a:spcAft>
            </a:pPr>
            <a:fld id="{9021FB86-B911-4F8B-9192-4D3C72A7DB82}" type="slidenum">
              <a:rPr lang="en-US" smtClean="0"/>
              <a:pPr>
                <a:spcAft>
                  <a:spcPts val="600"/>
                </a:spcAft>
              </a:pPr>
              <a:t>39</a:t>
            </a:fld>
            <a:endParaRPr lang="en-US"/>
          </a:p>
        </p:txBody>
      </p:sp>
    </p:spTree>
    <p:extLst>
      <p:ext uri="{BB962C8B-B14F-4D97-AF65-F5344CB8AC3E}">
        <p14:creationId xmlns:p14="http://schemas.microsoft.com/office/powerpoint/2010/main" val="2090227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1058B-36A7-41D7-BB6D-CF40DD6BB6AC}"/>
              </a:ext>
            </a:extLst>
          </p:cNvPr>
          <p:cNvSpPr>
            <a:spLocks noGrp="1"/>
          </p:cNvSpPr>
          <p:nvPr>
            <p:ph type="title"/>
          </p:nvPr>
        </p:nvSpPr>
        <p:spPr/>
        <p:txBody>
          <a:bodyPr/>
          <a:lstStyle/>
          <a:p>
            <a:r>
              <a:rPr lang="en-US" dirty="0"/>
              <a:t>Shawn Engberg </a:t>
            </a:r>
          </a:p>
        </p:txBody>
      </p:sp>
      <p:sp>
        <p:nvSpPr>
          <p:cNvPr id="3" name="Content Placeholder 2">
            <a:extLst>
              <a:ext uri="{FF2B5EF4-FFF2-40B4-BE49-F238E27FC236}">
                <a16:creationId xmlns:a16="http://schemas.microsoft.com/office/drawing/2014/main" id="{A4FD62D5-AB48-4335-8BA5-EC6F369BAB9E}"/>
              </a:ext>
            </a:extLst>
          </p:cNvPr>
          <p:cNvSpPr>
            <a:spLocks noGrp="1"/>
          </p:cNvSpPr>
          <p:nvPr>
            <p:ph idx="1"/>
          </p:nvPr>
        </p:nvSpPr>
        <p:spPr>
          <a:xfrm>
            <a:off x="381000" y="1295400"/>
            <a:ext cx="3962401" cy="4830763"/>
          </a:xfrm>
        </p:spPr>
        <p:txBody>
          <a:bodyPr>
            <a:normAutofit fontScale="77500" lnSpcReduction="20000"/>
          </a:bodyPr>
          <a:lstStyle/>
          <a:p>
            <a:r>
              <a:rPr lang="en-US" dirty="0"/>
              <a:t>Operating room facilitator</a:t>
            </a:r>
            <a:br>
              <a:rPr lang="en-US" dirty="0"/>
            </a:br>
            <a:endParaRPr lang="en-US" dirty="0"/>
          </a:p>
          <a:p>
            <a:r>
              <a:rPr lang="en-US" dirty="0"/>
              <a:t>Neuro and orthopedic surgery coordinator </a:t>
            </a:r>
            <a:br>
              <a:rPr lang="en-US" dirty="0"/>
            </a:br>
            <a:endParaRPr lang="en-US" dirty="0"/>
          </a:p>
          <a:p>
            <a:r>
              <a:rPr lang="en-US" dirty="0"/>
              <a:t>Sterile processing manager</a:t>
            </a:r>
            <a:br>
              <a:rPr lang="en-US" dirty="0"/>
            </a:br>
            <a:endParaRPr lang="en-US" dirty="0"/>
          </a:p>
          <a:p>
            <a:r>
              <a:rPr lang="en-US" dirty="0"/>
              <a:t>Volunteer for AAMI’s Standard Committee for Sterile Processing</a:t>
            </a:r>
            <a:br>
              <a:rPr lang="en-US" dirty="0"/>
            </a:br>
            <a:endParaRPr lang="en-US" dirty="0"/>
          </a:p>
          <a:p>
            <a:r>
              <a:rPr lang="en-US" dirty="0"/>
              <a:t>Member of IAHCSMM</a:t>
            </a:r>
            <a:br>
              <a:rPr lang="en-US" dirty="0"/>
            </a:br>
            <a:endParaRPr lang="en-US" dirty="0"/>
          </a:p>
          <a:p>
            <a:r>
              <a:rPr lang="en-US" dirty="0"/>
              <a:t>Advantage </a:t>
            </a:r>
            <a:r>
              <a:rPr lang="en-US"/>
              <a:t>Support Services</a:t>
            </a:r>
            <a:br>
              <a:rPr lang="en-US"/>
            </a:br>
            <a:endParaRPr lang="en-US" dirty="0"/>
          </a:p>
          <a:p>
            <a:r>
              <a:rPr lang="en-US" dirty="0"/>
              <a:t>20 years of service in the operating room and sterile processing department</a:t>
            </a:r>
          </a:p>
        </p:txBody>
      </p:sp>
      <p:sp>
        <p:nvSpPr>
          <p:cNvPr id="4" name="Footer Placeholder 3">
            <a:extLst>
              <a:ext uri="{FF2B5EF4-FFF2-40B4-BE49-F238E27FC236}">
                <a16:creationId xmlns:a16="http://schemas.microsoft.com/office/drawing/2014/main" id="{A9A8E934-3141-42DC-BEBC-9C7BF0E0AFDA}"/>
              </a:ext>
            </a:extLst>
          </p:cNvPr>
          <p:cNvSpPr>
            <a:spLocks noGrp="1"/>
          </p:cNvSpPr>
          <p:nvPr>
            <p:ph type="ftr" sz="quarter" idx="11"/>
          </p:nvPr>
        </p:nvSpPr>
        <p:spPr/>
        <p:txBody>
          <a:bodyPr/>
          <a:lstStyle/>
          <a:p>
            <a:r>
              <a:rPr lang="en-US" dirty="0"/>
              <a:t>Under Wraps</a:t>
            </a:r>
          </a:p>
        </p:txBody>
      </p:sp>
      <p:sp>
        <p:nvSpPr>
          <p:cNvPr id="5" name="Slide Number Placeholder 4">
            <a:extLst>
              <a:ext uri="{FF2B5EF4-FFF2-40B4-BE49-F238E27FC236}">
                <a16:creationId xmlns:a16="http://schemas.microsoft.com/office/drawing/2014/main" id="{630AB6F6-E349-4B6A-A907-EAF680D2B220}"/>
              </a:ext>
            </a:extLst>
          </p:cNvPr>
          <p:cNvSpPr>
            <a:spLocks noGrp="1"/>
          </p:cNvSpPr>
          <p:nvPr>
            <p:ph type="sldNum" sz="quarter" idx="12"/>
          </p:nvPr>
        </p:nvSpPr>
        <p:spPr/>
        <p:txBody>
          <a:bodyPr/>
          <a:lstStyle/>
          <a:p>
            <a:fld id="{9021FB86-B911-4F8B-9192-4D3C72A7DB82}" type="slidenum">
              <a:rPr lang="en-US" smtClean="0"/>
              <a:t>4</a:t>
            </a:fld>
            <a:endParaRPr lang="en-US"/>
          </a:p>
        </p:txBody>
      </p:sp>
      <p:pic>
        <p:nvPicPr>
          <p:cNvPr id="7" name="Picture 6" descr="A person standing in front of a brick building&#10;&#10;Description automatically generated">
            <a:extLst>
              <a:ext uri="{FF2B5EF4-FFF2-40B4-BE49-F238E27FC236}">
                <a16:creationId xmlns:a16="http://schemas.microsoft.com/office/drawing/2014/main" id="{44844972-8EF8-4B1B-B82D-97E02A268A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0088" y="1295400"/>
            <a:ext cx="3600450" cy="36004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1441063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B598A-EE04-460E-920E-F82818C58DA6}"/>
              </a:ext>
            </a:extLst>
          </p:cNvPr>
          <p:cNvSpPr>
            <a:spLocks noGrp="1"/>
          </p:cNvSpPr>
          <p:nvPr>
            <p:ph type="title"/>
          </p:nvPr>
        </p:nvSpPr>
        <p:spPr>
          <a:xfrm>
            <a:off x="152400" y="274638"/>
            <a:ext cx="8763000" cy="1143000"/>
          </a:xfrm>
        </p:spPr>
        <p:txBody>
          <a:bodyPr anchor="ctr">
            <a:normAutofit/>
          </a:bodyPr>
          <a:lstStyle/>
          <a:p>
            <a:r>
              <a:rPr lang="en-US" dirty="0" err="1"/>
              <a:t>Spunbound-meltblown-spunbond</a:t>
            </a:r>
            <a:r>
              <a:rPr lang="en-US" dirty="0"/>
              <a:t> flat wraps</a:t>
            </a:r>
          </a:p>
        </p:txBody>
      </p:sp>
      <p:sp>
        <p:nvSpPr>
          <p:cNvPr id="3" name="Content Placeholder 2">
            <a:extLst>
              <a:ext uri="{FF2B5EF4-FFF2-40B4-BE49-F238E27FC236}">
                <a16:creationId xmlns:a16="http://schemas.microsoft.com/office/drawing/2014/main" id="{863B2E0B-F6E8-435F-8585-ED18EE5D0264}"/>
              </a:ext>
            </a:extLst>
          </p:cNvPr>
          <p:cNvSpPr>
            <a:spLocks noGrp="1"/>
          </p:cNvSpPr>
          <p:nvPr>
            <p:ph sz="half" idx="1"/>
          </p:nvPr>
        </p:nvSpPr>
        <p:spPr>
          <a:xfrm>
            <a:off x="457200" y="1600200"/>
            <a:ext cx="4038600" cy="4525963"/>
          </a:xfrm>
        </p:spPr>
        <p:txBody>
          <a:bodyPr>
            <a:normAutofit/>
          </a:bodyPr>
          <a:lstStyle/>
          <a:p>
            <a:pPr>
              <a:lnSpc>
                <a:spcPct val="90000"/>
              </a:lnSpc>
            </a:pPr>
            <a:r>
              <a:rPr lang="en-US" sz="2200" dirty="0"/>
              <a:t>constructed by polyolefin layers exposed to high heat</a:t>
            </a:r>
            <a:br>
              <a:rPr lang="en-US" sz="2200" dirty="0"/>
            </a:br>
            <a:endParaRPr lang="en-US" sz="2200" dirty="0"/>
          </a:p>
          <a:p>
            <a:pPr>
              <a:lnSpc>
                <a:spcPct val="90000"/>
              </a:lnSpc>
            </a:pPr>
            <a:r>
              <a:rPr lang="en-US" sz="2200" dirty="0"/>
              <a:t>pressure-bonded together to form sheets</a:t>
            </a:r>
            <a:br>
              <a:rPr lang="en-US" sz="2200" dirty="0"/>
            </a:br>
            <a:endParaRPr lang="en-US" sz="2200" dirty="0"/>
          </a:p>
          <a:p>
            <a:pPr>
              <a:lnSpc>
                <a:spcPct val="90000"/>
              </a:lnSpc>
            </a:pPr>
            <a:r>
              <a:rPr lang="en-US" sz="2200" dirty="0"/>
              <a:t>designed as single-use disposable products </a:t>
            </a:r>
            <a:br>
              <a:rPr lang="en-US" sz="2200" dirty="0"/>
            </a:br>
            <a:endParaRPr lang="en-US" sz="2200" dirty="0"/>
          </a:p>
          <a:p>
            <a:pPr>
              <a:lnSpc>
                <a:spcPct val="90000"/>
              </a:lnSpc>
            </a:pPr>
            <a:r>
              <a:rPr lang="en-US" sz="2200" dirty="0"/>
              <a:t>come in a variety of sizes and as single - or double-sheet wraps that are bonded together</a:t>
            </a:r>
          </a:p>
        </p:txBody>
      </p:sp>
      <p:pic>
        <p:nvPicPr>
          <p:cNvPr id="5122" name="Picture 2" descr="BOENMED: Manufacturer of Medical, Surgical and Acupuncture ...">
            <a:extLst>
              <a:ext uri="{FF2B5EF4-FFF2-40B4-BE49-F238E27FC236}">
                <a16:creationId xmlns:a16="http://schemas.microsoft.com/office/drawing/2014/main" id="{43E753F6-D4FD-46ED-BE8C-DFA7B422398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48200" y="1843881"/>
            <a:ext cx="4038600" cy="4038600"/>
          </a:xfrm>
          <a:prstGeom prst="rect">
            <a:avLst/>
          </a:prstGeom>
          <a:solidFill>
            <a:srgbClr val="FFFFFF"/>
          </a:solidFill>
        </p:spPr>
      </p:pic>
      <p:sp>
        <p:nvSpPr>
          <p:cNvPr id="4" name="Footer Placeholder 3">
            <a:extLst>
              <a:ext uri="{FF2B5EF4-FFF2-40B4-BE49-F238E27FC236}">
                <a16:creationId xmlns:a16="http://schemas.microsoft.com/office/drawing/2014/main" id="{89297B4F-F490-42FB-9C38-BC15714D7659}"/>
              </a:ext>
            </a:extLst>
          </p:cNvPr>
          <p:cNvSpPr>
            <a:spLocks noGrp="1"/>
          </p:cNvSpPr>
          <p:nvPr>
            <p:ph type="ftr" sz="quarter" idx="11"/>
          </p:nvPr>
        </p:nvSpPr>
        <p:spPr>
          <a:xfrm>
            <a:off x="762000" y="6188075"/>
            <a:ext cx="2895600" cy="365125"/>
          </a:xfrm>
        </p:spPr>
        <p:txBody>
          <a:bodyPr anchor="ctr">
            <a:normAutofit/>
          </a:bodyPr>
          <a:lstStyle/>
          <a:p>
            <a:r>
              <a:rPr lang="en-US" dirty="0"/>
              <a:t>Under Wraps</a:t>
            </a:r>
          </a:p>
        </p:txBody>
      </p:sp>
      <p:sp>
        <p:nvSpPr>
          <p:cNvPr id="5" name="Slide Number Placeholder 4">
            <a:extLst>
              <a:ext uri="{FF2B5EF4-FFF2-40B4-BE49-F238E27FC236}">
                <a16:creationId xmlns:a16="http://schemas.microsoft.com/office/drawing/2014/main" id="{BA90EE04-8672-4033-B48C-650B398345BD}"/>
              </a:ext>
            </a:extLst>
          </p:cNvPr>
          <p:cNvSpPr>
            <a:spLocks noGrp="1"/>
          </p:cNvSpPr>
          <p:nvPr>
            <p:ph type="sldNum" sz="quarter" idx="12"/>
          </p:nvPr>
        </p:nvSpPr>
        <p:spPr>
          <a:xfrm>
            <a:off x="381000" y="6188075"/>
            <a:ext cx="381000" cy="365125"/>
          </a:xfrm>
        </p:spPr>
        <p:txBody>
          <a:bodyPr anchor="ctr">
            <a:normAutofit/>
          </a:bodyPr>
          <a:lstStyle/>
          <a:p>
            <a:pPr>
              <a:spcAft>
                <a:spcPts val="600"/>
              </a:spcAft>
            </a:pPr>
            <a:fld id="{9021FB86-B911-4F8B-9192-4D3C72A7DB82}" type="slidenum">
              <a:rPr lang="en-US" smtClean="0"/>
              <a:pPr>
                <a:spcAft>
                  <a:spcPts val="600"/>
                </a:spcAft>
              </a:pPr>
              <a:t>40</a:t>
            </a:fld>
            <a:endParaRPr lang="en-US"/>
          </a:p>
        </p:txBody>
      </p:sp>
    </p:spTree>
    <p:extLst>
      <p:ext uri="{BB962C8B-B14F-4D97-AF65-F5344CB8AC3E}">
        <p14:creationId xmlns:p14="http://schemas.microsoft.com/office/powerpoint/2010/main" val="14940812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011D-0A71-42C2-9E9D-309A59D8200B}"/>
              </a:ext>
            </a:extLst>
          </p:cNvPr>
          <p:cNvSpPr>
            <a:spLocks noGrp="1"/>
          </p:cNvSpPr>
          <p:nvPr>
            <p:ph type="title"/>
          </p:nvPr>
        </p:nvSpPr>
        <p:spPr/>
        <p:txBody>
          <a:bodyPr/>
          <a:lstStyle/>
          <a:p>
            <a:r>
              <a:rPr lang="en-US" dirty="0"/>
              <a:t>Request Manufacturer’s Information</a:t>
            </a:r>
          </a:p>
        </p:txBody>
      </p:sp>
      <p:sp>
        <p:nvSpPr>
          <p:cNvPr id="3" name="Content Placeholder 2">
            <a:extLst>
              <a:ext uri="{FF2B5EF4-FFF2-40B4-BE49-F238E27FC236}">
                <a16:creationId xmlns:a16="http://schemas.microsoft.com/office/drawing/2014/main" id="{2D03A2DD-483E-4963-A554-B69DBD0C5C07}"/>
              </a:ext>
            </a:extLst>
          </p:cNvPr>
          <p:cNvSpPr>
            <a:spLocks noGrp="1"/>
          </p:cNvSpPr>
          <p:nvPr>
            <p:ph idx="1"/>
          </p:nvPr>
        </p:nvSpPr>
        <p:spPr/>
        <p:txBody>
          <a:bodyPr/>
          <a:lstStyle/>
          <a:p>
            <a:pPr marL="0" indent="0">
              <a:buNone/>
            </a:pPr>
            <a:r>
              <a:rPr lang="en-US" dirty="0"/>
              <a:t>Request and review the manufacturer’s information to: </a:t>
            </a:r>
          </a:p>
          <a:p>
            <a:r>
              <a:rPr lang="en-US" dirty="0"/>
              <a:t>ensure it is appropriate for the method of sterilization to be used</a:t>
            </a:r>
          </a:p>
          <a:p>
            <a:r>
              <a:rPr lang="en-US" dirty="0"/>
              <a:t>to review and maintain a written copy of the sterilization validation studies</a:t>
            </a:r>
          </a:p>
        </p:txBody>
      </p:sp>
      <p:sp>
        <p:nvSpPr>
          <p:cNvPr id="4" name="Footer Placeholder 3">
            <a:extLst>
              <a:ext uri="{FF2B5EF4-FFF2-40B4-BE49-F238E27FC236}">
                <a16:creationId xmlns:a16="http://schemas.microsoft.com/office/drawing/2014/main" id="{16243BC8-128F-4F7A-A712-6BD8EF77094A}"/>
              </a:ext>
            </a:extLst>
          </p:cNvPr>
          <p:cNvSpPr>
            <a:spLocks noGrp="1"/>
          </p:cNvSpPr>
          <p:nvPr>
            <p:ph type="ftr" sz="quarter" idx="11"/>
          </p:nvPr>
        </p:nvSpPr>
        <p:spPr/>
        <p:txBody>
          <a:bodyPr/>
          <a:lstStyle/>
          <a:p>
            <a:r>
              <a:rPr lang="en-US" dirty="0"/>
              <a:t>Under Wraps</a:t>
            </a:r>
          </a:p>
        </p:txBody>
      </p:sp>
      <p:sp>
        <p:nvSpPr>
          <p:cNvPr id="5" name="Slide Number Placeholder 4">
            <a:extLst>
              <a:ext uri="{FF2B5EF4-FFF2-40B4-BE49-F238E27FC236}">
                <a16:creationId xmlns:a16="http://schemas.microsoft.com/office/drawing/2014/main" id="{FBD2F2BF-AC6F-4DAA-B173-1CE9DE793CCB}"/>
              </a:ext>
            </a:extLst>
          </p:cNvPr>
          <p:cNvSpPr>
            <a:spLocks noGrp="1"/>
          </p:cNvSpPr>
          <p:nvPr>
            <p:ph type="sldNum" sz="quarter" idx="12"/>
          </p:nvPr>
        </p:nvSpPr>
        <p:spPr/>
        <p:txBody>
          <a:bodyPr/>
          <a:lstStyle/>
          <a:p>
            <a:fld id="{9021FB86-B911-4F8B-9192-4D3C72A7DB82}" type="slidenum">
              <a:rPr lang="en-US" smtClean="0"/>
              <a:t>41</a:t>
            </a:fld>
            <a:endParaRPr lang="en-US"/>
          </a:p>
        </p:txBody>
      </p:sp>
    </p:spTree>
    <p:extLst>
      <p:ext uri="{BB962C8B-B14F-4D97-AF65-F5344CB8AC3E}">
        <p14:creationId xmlns:p14="http://schemas.microsoft.com/office/powerpoint/2010/main" val="10903513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F7F51-8C10-4E05-8D26-5E065E289CBB}"/>
              </a:ext>
            </a:extLst>
          </p:cNvPr>
          <p:cNvSpPr>
            <a:spLocks noGrp="1"/>
          </p:cNvSpPr>
          <p:nvPr>
            <p:ph type="title"/>
          </p:nvPr>
        </p:nvSpPr>
        <p:spPr/>
        <p:txBody>
          <a:bodyPr/>
          <a:lstStyle/>
          <a:p>
            <a:r>
              <a:rPr lang="en-US" dirty="0"/>
              <a:t>Reusable Packaging Materials</a:t>
            </a:r>
          </a:p>
        </p:txBody>
      </p:sp>
      <p:sp>
        <p:nvSpPr>
          <p:cNvPr id="3" name="Content Placeholder 2">
            <a:extLst>
              <a:ext uri="{FF2B5EF4-FFF2-40B4-BE49-F238E27FC236}">
                <a16:creationId xmlns:a16="http://schemas.microsoft.com/office/drawing/2014/main" id="{09921ED6-5F5F-4385-97FA-09E33EF7F8B8}"/>
              </a:ext>
            </a:extLst>
          </p:cNvPr>
          <p:cNvSpPr>
            <a:spLocks noGrp="1"/>
          </p:cNvSpPr>
          <p:nvPr>
            <p:ph idx="1"/>
          </p:nvPr>
        </p:nvSpPr>
        <p:spPr>
          <a:xfrm>
            <a:off x="381000" y="1600200"/>
            <a:ext cx="7848600" cy="4525963"/>
          </a:xfrm>
        </p:spPr>
        <p:txBody>
          <a:bodyPr/>
          <a:lstStyle/>
          <a:p>
            <a:pPr marL="0" indent="0">
              <a:buNone/>
            </a:pPr>
            <a:r>
              <a:rPr lang="en-US" dirty="0"/>
              <a:t>When using reusable packaging materials:</a:t>
            </a:r>
          </a:p>
          <a:p>
            <a:r>
              <a:rPr lang="en-US" dirty="0"/>
              <a:t>materials should be laundered</a:t>
            </a:r>
          </a:p>
          <a:p>
            <a:r>
              <a:rPr lang="en-US" dirty="0"/>
              <a:t>inspected and properly stored between every use </a:t>
            </a:r>
          </a:p>
          <a:p>
            <a:pPr marL="0" indent="0">
              <a:buNone/>
            </a:pPr>
            <a:endParaRPr lang="en-US" dirty="0"/>
          </a:p>
          <a:p>
            <a:pPr marL="0" indent="0">
              <a:buNone/>
            </a:pPr>
            <a:r>
              <a:rPr lang="en-US" dirty="0"/>
              <a:t>Single-use packaging materials should be:</a:t>
            </a:r>
          </a:p>
          <a:p>
            <a:r>
              <a:rPr lang="en-US" dirty="0"/>
              <a:t>properly stored to preserve the packaging properties of the material</a:t>
            </a:r>
          </a:p>
        </p:txBody>
      </p:sp>
      <p:sp>
        <p:nvSpPr>
          <p:cNvPr id="4" name="Footer Placeholder 3">
            <a:extLst>
              <a:ext uri="{FF2B5EF4-FFF2-40B4-BE49-F238E27FC236}">
                <a16:creationId xmlns:a16="http://schemas.microsoft.com/office/drawing/2014/main" id="{B801C67C-7065-4FC4-A468-79B4D68F4B28}"/>
              </a:ext>
            </a:extLst>
          </p:cNvPr>
          <p:cNvSpPr>
            <a:spLocks noGrp="1"/>
          </p:cNvSpPr>
          <p:nvPr>
            <p:ph type="ftr" sz="quarter" idx="11"/>
          </p:nvPr>
        </p:nvSpPr>
        <p:spPr/>
        <p:txBody>
          <a:bodyPr/>
          <a:lstStyle/>
          <a:p>
            <a:r>
              <a:rPr lang="en-US" dirty="0"/>
              <a:t>Under Wraps</a:t>
            </a:r>
          </a:p>
        </p:txBody>
      </p:sp>
      <p:sp>
        <p:nvSpPr>
          <p:cNvPr id="5" name="Slide Number Placeholder 4">
            <a:extLst>
              <a:ext uri="{FF2B5EF4-FFF2-40B4-BE49-F238E27FC236}">
                <a16:creationId xmlns:a16="http://schemas.microsoft.com/office/drawing/2014/main" id="{F0804739-B00D-4346-854C-62145C986B3E}"/>
              </a:ext>
            </a:extLst>
          </p:cNvPr>
          <p:cNvSpPr>
            <a:spLocks noGrp="1"/>
          </p:cNvSpPr>
          <p:nvPr>
            <p:ph type="sldNum" sz="quarter" idx="12"/>
          </p:nvPr>
        </p:nvSpPr>
        <p:spPr/>
        <p:txBody>
          <a:bodyPr/>
          <a:lstStyle/>
          <a:p>
            <a:fld id="{9021FB86-B911-4F8B-9192-4D3C72A7DB82}" type="slidenum">
              <a:rPr lang="en-US" smtClean="0"/>
              <a:t>42</a:t>
            </a:fld>
            <a:endParaRPr lang="en-US"/>
          </a:p>
        </p:txBody>
      </p:sp>
    </p:spTree>
    <p:extLst>
      <p:ext uri="{BB962C8B-B14F-4D97-AF65-F5344CB8AC3E}">
        <p14:creationId xmlns:p14="http://schemas.microsoft.com/office/powerpoint/2010/main" val="2335059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DB1FA-C092-421C-A831-B9BFB38A4914}"/>
              </a:ext>
            </a:extLst>
          </p:cNvPr>
          <p:cNvSpPr>
            <a:spLocks noGrp="1"/>
          </p:cNvSpPr>
          <p:nvPr>
            <p:ph type="title"/>
          </p:nvPr>
        </p:nvSpPr>
        <p:spPr/>
        <p:txBody>
          <a:bodyPr/>
          <a:lstStyle/>
          <a:p>
            <a:r>
              <a:rPr lang="en-US" dirty="0"/>
              <a:t>Woven Packaging Recommendations</a:t>
            </a:r>
          </a:p>
        </p:txBody>
      </p:sp>
      <p:sp>
        <p:nvSpPr>
          <p:cNvPr id="3" name="Content Placeholder 2">
            <a:extLst>
              <a:ext uri="{FF2B5EF4-FFF2-40B4-BE49-F238E27FC236}">
                <a16:creationId xmlns:a16="http://schemas.microsoft.com/office/drawing/2014/main" id="{E97BC4C8-A3EF-402A-9535-3468826A01DC}"/>
              </a:ext>
            </a:extLst>
          </p:cNvPr>
          <p:cNvSpPr>
            <a:spLocks noGrp="1"/>
          </p:cNvSpPr>
          <p:nvPr>
            <p:ph idx="1"/>
          </p:nvPr>
        </p:nvSpPr>
        <p:spPr/>
        <p:txBody>
          <a:bodyPr>
            <a:normAutofit lnSpcReduction="10000"/>
          </a:bodyPr>
          <a:lstStyle/>
          <a:p>
            <a:pPr fontAlgn="base"/>
            <a:r>
              <a:rPr lang="en-US" dirty="0"/>
              <a:t>De-</a:t>
            </a:r>
            <a:r>
              <a:rPr lang="en-US" dirty="0" err="1"/>
              <a:t>linted</a:t>
            </a:r>
            <a:r>
              <a:rPr lang="en-US" dirty="0"/>
              <a:t> prior to use</a:t>
            </a:r>
            <a:br>
              <a:rPr lang="en-US" dirty="0"/>
            </a:br>
            <a:endParaRPr lang="en-US" dirty="0"/>
          </a:p>
          <a:p>
            <a:pPr fontAlgn="base"/>
            <a:r>
              <a:rPr lang="en-US" dirty="0"/>
              <a:t>Inspected for holes, tears, and thinning of the material each time after laundering</a:t>
            </a:r>
            <a:br>
              <a:rPr lang="en-US" dirty="0"/>
            </a:br>
            <a:endParaRPr lang="en-US" dirty="0"/>
          </a:p>
          <a:p>
            <a:pPr fontAlgn="base"/>
            <a:r>
              <a:rPr lang="en-US" dirty="0"/>
              <a:t>Defects should not be sewn</a:t>
            </a:r>
            <a:br>
              <a:rPr lang="en-US" dirty="0"/>
            </a:br>
            <a:endParaRPr lang="en-US" dirty="0"/>
          </a:p>
          <a:p>
            <a:pPr fontAlgn="base"/>
            <a:r>
              <a:rPr lang="en-US" dirty="0"/>
              <a:t>Have a tracking system in place to track the number of times a woven product is laundered and sterilized</a:t>
            </a:r>
            <a:br>
              <a:rPr lang="en-US" dirty="0"/>
            </a:br>
            <a:endParaRPr lang="en-US" dirty="0"/>
          </a:p>
          <a:p>
            <a:pPr fontAlgn="base"/>
            <a:r>
              <a:rPr lang="en-US" dirty="0"/>
              <a:t>Check manufacturer recommendations for the number of times product can be processed and used</a:t>
            </a:r>
          </a:p>
          <a:p>
            <a:endParaRPr lang="en-US" dirty="0"/>
          </a:p>
        </p:txBody>
      </p:sp>
      <p:sp>
        <p:nvSpPr>
          <p:cNvPr id="4" name="Footer Placeholder 3">
            <a:extLst>
              <a:ext uri="{FF2B5EF4-FFF2-40B4-BE49-F238E27FC236}">
                <a16:creationId xmlns:a16="http://schemas.microsoft.com/office/drawing/2014/main" id="{F0BCD8A9-1EB6-42E7-BDD4-128577759A9C}"/>
              </a:ext>
            </a:extLst>
          </p:cNvPr>
          <p:cNvSpPr>
            <a:spLocks noGrp="1"/>
          </p:cNvSpPr>
          <p:nvPr>
            <p:ph type="ftr" sz="quarter" idx="11"/>
          </p:nvPr>
        </p:nvSpPr>
        <p:spPr/>
        <p:txBody>
          <a:bodyPr/>
          <a:lstStyle/>
          <a:p>
            <a:r>
              <a:rPr lang="en-US" dirty="0"/>
              <a:t>Under Wraps</a:t>
            </a:r>
          </a:p>
        </p:txBody>
      </p:sp>
      <p:sp>
        <p:nvSpPr>
          <p:cNvPr id="5" name="Slide Number Placeholder 4">
            <a:extLst>
              <a:ext uri="{FF2B5EF4-FFF2-40B4-BE49-F238E27FC236}">
                <a16:creationId xmlns:a16="http://schemas.microsoft.com/office/drawing/2014/main" id="{B20A0B33-772A-4B94-BC17-E8F34A125E51}"/>
              </a:ext>
            </a:extLst>
          </p:cNvPr>
          <p:cNvSpPr>
            <a:spLocks noGrp="1"/>
          </p:cNvSpPr>
          <p:nvPr>
            <p:ph type="sldNum" sz="quarter" idx="12"/>
          </p:nvPr>
        </p:nvSpPr>
        <p:spPr/>
        <p:txBody>
          <a:bodyPr/>
          <a:lstStyle/>
          <a:p>
            <a:fld id="{9021FB86-B911-4F8B-9192-4D3C72A7DB82}" type="slidenum">
              <a:rPr lang="en-US" smtClean="0"/>
              <a:t>43</a:t>
            </a:fld>
            <a:endParaRPr lang="en-US"/>
          </a:p>
        </p:txBody>
      </p:sp>
    </p:spTree>
    <p:extLst>
      <p:ext uri="{BB962C8B-B14F-4D97-AF65-F5344CB8AC3E}">
        <p14:creationId xmlns:p14="http://schemas.microsoft.com/office/powerpoint/2010/main" val="27326525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AB81F-8CF1-47CF-BFD6-4B487FDBB81A}"/>
              </a:ext>
            </a:extLst>
          </p:cNvPr>
          <p:cNvSpPr>
            <a:spLocks noGrp="1"/>
          </p:cNvSpPr>
          <p:nvPr>
            <p:ph type="title"/>
          </p:nvPr>
        </p:nvSpPr>
        <p:spPr/>
        <p:txBody>
          <a:bodyPr>
            <a:normAutofit/>
          </a:bodyPr>
          <a:lstStyle/>
          <a:p>
            <a:r>
              <a:rPr lang="en-US" dirty="0"/>
              <a:t>Preparing Packaging</a:t>
            </a:r>
          </a:p>
        </p:txBody>
      </p:sp>
      <p:sp>
        <p:nvSpPr>
          <p:cNvPr id="3" name="Content Placeholder 2">
            <a:extLst>
              <a:ext uri="{FF2B5EF4-FFF2-40B4-BE49-F238E27FC236}">
                <a16:creationId xmlns:a16="http://schemas.microsoft.com/office/drawing/2014/main" id="{B2D8CE45-80F0-41E6-ACAC-B5F8A40D2D7B}"/>
              </a:ext>
            </a:extLst>
          </p:cNvPr>
          <p:cNvSpPr>
            <a:spLocks noGrp="1"/>
          </p:cNvSpPr>
          <p:nvPr>
            <p:ph idx="1"/>
          </p:nvPr>
        </p:nvSpPr>
        <p:spPr/>
        <p:txBody>
          <a:bodyPr>
            <a:normAutofit fontScale="92500"/>
          </a:bodyPr>
          <a:lstStyle/>
          <a:p>
            <a:pPr fontAlgn="base"/>
            <a:r>
              <a:rPr lang="en-US" dirty="0"/>
              <a:t>Use correct size wrapper in order to ensure complete coverage of the contents </a:t>
            </a:r>
          </a:p>
          <a:p>
            <a:pPr marL="0" indent="0" fontAlgn="base">
              <a:buNone/>
            </a:pPr>
            <a:endParaRPr lang="en-US" dirty="0"/>
          </a:p>
          <a:p>
            <a:pPr fontAlgn="base"/>
            <a:r>
              <a:rPr lang="en-US" dirty="0"/>
              <a:t>Wrapper should not be too large in order to prevent air pockets from forming</a:t>
            </a:r>
            <a:br>
              <a:rPr lang="en-US" dirty="0"/>
            </a:br>
            <a:endParaRPr lang="en-US" dirty="0"/>
          </a:p>
          <a:p>
            <a:pPr fontAlgn="base"/>
            <a:r>
              <a:rPr lang="en-US" dirty="0"/>
              <a:t>Wrappers should be large enough to extend a minimum of six inches below the four sides of the table or basin ring</a:t>
            </a:r>
            <a:br>
              <a:rPr lang="en-US" dirty="0"/>
            </a:br>
            <a:endParaRPr lang="en-US" dirty="0"/>
          </a:p>
          <a:p>
            <a:pPr fontAlgn="base"/>
            <a:r>
              <a:rPr lang="en-US" dirty="0"/>
              <a:t>Wrappers must be large enough to cover the hand of the individual opening it </a:t>
            </a:r>
            <a:br>
              <a:rPr lang="en-US" dirty="0"/>
            </a:br>
            <a:endParaRPr lang="en-US" dirty="0"/>
          </a:p>
          <a:p>
            <a:pPr marL="0" indent="0">
              <a:buNone/>
            </a:pPr>
            <a:endParaRPr lang="en-US" dirty="0"/>
          </a:p>
        </p:txBody>
      </p:sp>
      <p:sp>
        <p:nvSpPr>
          <p:cNvPr id="4" name="Footer Placeholder 3">
            <a:extLst>
              <a:ext uri="{FF2B5EF4-FFF2-40B4-BE49-F238E27FC236}">
                <a16:creationId xmlns:a16="http://schemas.microsoft.com/office/drawing/2014/main" id="{33ED2A04-7383-45FC-B4FB-73B1192A0EA6}"/>
              </a:ext>
            </a:extLst>
          </p:cNvPr>
          <p:cNvSpPr>
            <a:spLocks noGrp="1"/>
          </p:cNvSpPr>
          <p:nvPr>
            <p:ph type="ftr" sz="quarter" idx="11"/>
          </p:nvPr>
        </p:nvSpPr>
        <p:spPr/>
        <p:txBody>
          <a:bodyPr/>
          <a:lstStyle/>
          <a:p>
            <a:r>
              <a:rPr lang="en-US" dirty="0"/>
              <a:t>Under Wraps</a:t>
            </a:r>
          </a:p>
        </p:txBody>
      </p:sp>
      <p:sp>
        <p:nvSpPr>
          <p:cNvPr id="5" name="Slide Number Placeholder 4">
            <a:extLst>
              <a:ext uri="{FF2B5EF4-FFF2-40B4-BE49-F238E27FC236}">
                <a16:creationId xmlns:a16="http://schemas.microsoft.com/office/drawing/2014/main" id="{8D584836-118E-4E25-AF62-2A938E0AEA5F}"/>
              </a:ext>
            </a:extLst>
          </p:cNvPr>
          <p:cNvSpPr>
            <a:spLocks noGrp="1"/>
          </p:cNvSpPr>
          <p:nvPr>
            <p:ph type="sldNum" sz="quarter" idx="12"/>
          </p:nvPr>
        </p:nvSpPr>
        <p:spPr/>
        <p:txBody>
          <a:bodyPr/>
          <a:lstStyle/>
          <a:p>
            <a:fld id="{9021FB86-B911-4F8B-9192-4D3C72A7DB82}" type="slidenum">
              <a:rPr lang="en-US" smtClean="0"/>
              <a:t>44</a:t>
            </a:fld>
            <a:endParaRPr lang="en-US"/>
          </a:p>
        </p:txBody>
      </p:sp>
    </p:spTree>
    <p:extLst>
      <p:ext uri="{BB962C8B-B14F-4D97-AF65-F5344CB8AC3E}">
        <p14:creationId xmlns:p14="http://schemas.microsoft.com/office/powerpoint/2010/main" val="32229599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AB81F-8CF1-47CF-BFD6-4B487FDBB81A}"/>
              </a:ext>
            </a:extLst>
          </p:cNvPr>
          <p:cNvSpPr>
            <a:spLocks noGrp="1"/>
          </p:cNvSpPr>
          <p:nvPr>
            <p:ph type="title"/>
          </p:nvPr>
        </p:nvSpPr>
        <p:spPr/>
        <p:txBody>
          <a:bodyPr>
            <a:normAutofit/>
          </a:bodyPr>
          <a:lstStyle/>
          <a:p>
            <a:r>
              <a:rPr lang="en-US" dirty="0"/>
              <a:t>Preparing Packaging</a:t>
            </a:r>
          </a:p>
        </p:txBody>
      </p:sp>
      <p:sp>
        <p:nvSpPr>
          <p:cNvPr id="3" name="Content Placeholder 2">
            <a:extLst>
              <a:ext uri="{FF2B5EF4-FFF2-40B4-BE49-F238E27FC236}">
                <a16:creationId xmlns:a16="http://schemas.microsoft.com/office/drawing/2014/main" id="{B2D8CE45-80F0-41E6-ACAC-B5F8A40D2D7B}"/>
              </a:ext>
            </a:extLst>
          </p:cNvPr>
          <p:cNvSpPr>
            <a:spLocks noGrp="1"/>
          </p:cNvSpPr>
          <p:nvPr>
            <p:ph idx="1"/>
          </p:nvPr>
        </p:nvSpPr>
        <p:spPr>
          <a:xfrm>
            <a:off x="381000" y="1752600"/>
            <a:ext cx="8229600" cy="4373563"/>
          </a:xfrm>
        </p:spPr>
        <p:txBody>
          <a:bodyPr>
            <a:normAutofit/>
          </a:bodyPr>
          <a:lstStyle/>
          <a:p>
            <a:pPr fontAlgn="base"/>
            <a:r>
              <a:rPr lang="en-US" dirty="0"/>
              <a:t>Before wrapping an instrument tray, an absorbent lint-free linen towel should be placed between the bottom of the tray and wrapper to cushion the corners of the tray and prevent tearing</a:t>
            </a:r>
            <a:br>
              <a:rPr lang="en-US" dirty="0"/>
            </a:br>
            <a:endParaRPr lang="en-US" dirty="0"/>
          </a:p>
          <a:p>
            <a:pPr fontAlgn="base"/>
            <a:r>
              <a:rPr lang="en-US" dirty="0"/>
              <a:t>Limit density of packaged items</a:t>
            </a:r>
          </a:p>
          <a:p>
            <a:pPr fontAlgn="base"/>
            <a:endParaRPr lang="en-US" dirty="0"/>
          </a:p>
          <a:p>
            <a:pPr fontAlgn="base"/>
            <a:r>
              <a:rPr lang="en-US" dirty="0"/>
              <a:t>AAMI has recommended that instrument sets should not exceed 25 pounds. </a:t>
            </a:r>
          </a:p>
          <a:p>
            <a:pPr marL="0" indent="0">
              <a:buNone/>
            </a:pPr>
            <a:endParaRPr lang="en-US" dirty="0"/>
          </a:p>
        </p:txBody>
      </p:sp>
      <p:sp>
        <p:nvSpPr>
          <p:cNvPr id="4" name="Footer Placeholder 3">
            <a:extLst>
              <a:ext uri="{FF2B5EF4-FFF2-40B4-BE49-F238E27FC236}">
                <a16:creationId xmlns:a16="http://schemas.microsoft.com/office/drawing/2014/main" id="{33ED2A04-7383-45FC-B4FB-73B1192A0EA6}"/>
              </a:ext>
            </a:extLst>
          </p:cNvPr>
          <p:cNvSpPr>
            <a:spLocks noGrp="1"/>
          </p:cNvSpPr>
          <p:nvPr>
            <p:ph type="ftr" sz="quarter" idx="11"/>
          </p:nvPr>
        </p:nvSpPr>
        <p:spPr/>
        <p:txBody>
          <a:bodyPr/>
          <a:lstStyle/>
          <a:p>
            <a:r>
              <a:rPr lang="en-US" dirty="0"/>
              <a:t>Under Wraps</a:t>
            </a:r>
          </a:p>
        </p:txBody>
      </p:sp>
      <p:sp>
        <p:nvSpPr>
          <p:cNvPr id="5" name="Slide Number Placeholder 4">
            <a:extLst>
              <a:ext uri="{FF2B5EF4-FFF2-40B4-BE49-F238E27FC236}">
                <a16:creationId xmlns:a16="http://schemas.microsoft.com/office/drawing/2014/main" id="{8D584836-118E-4E25-AF62-2A938E0AEA5F}"/>
              </a:ext>
            </a:extLst>
          </p:cNvPr>
          <p:cNvSpPr>
            <a:spLocks noGrp="1"/>
          </p:cNvSpPr>
          <p:nvPr>
            <p:ph type="sldNum" sz="quarter" idx="12"/>
          </p:nvPr>
        </p:nvSpPr>
        <p:spPr/>
        <p:txBody>
          <a:bodyPr/>
          <a:lstStyle/>
          <a:p>
            <a:fld id="{9021FB86-B911-4F8B-9192-4D3C72A7DB82}" type="slidenum">
              <a:rPr lang="en-US" smtClean="0"/>
              <a:t>45</a:t>
            </a:fld>
            <a:endParaRPr lang="en-US"/>
          </a:p>
        </p:txBody>
      </p:sp>
    </p:spTree>
    <p:extLst>
      <p:ext uri="{BB962C8B-B14F-4D97-AF65-F5344CB8AC3E}">
        <p14:creationId xmlns:p14="http://schemas.microsoft.com/office/powerpoint/2010/main" val="28496941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AB81F-8CF1-47CF-BFD6-4B487FDBB81A}"/>
              </a:ext>
            </a:extLst>
          </p:cNvPr>
          <p:cNvSpPr>
            <a:spLocks noGrp="1"/>
          </p:cNvSpPr>
          <p:nvPr>
            <p:ph type="title"/>
          </p:nvPr>
        </p:nvSpPr>
        <p:spPr>
          <a:xfrm>
            <a:off x="381000" y="274638"/>
            <a:ext cx="8229600" cy="1096962"/>
          </a:xfrm>
        </p:spPr>
        <p:txBody>
          <a:bodyPr>
            <a:normAutofit/>
          </a:bodyPr>
          <a:lstStyle/>
          <a:p>
            <a:r>
              <a:rPr lang="en-US" dirty="0"/>
              <a:t>Preparing Packaging</a:t>
            </a:r>
          </a:p>
        </p:txBody>
      </p:sp>
      <p:sp>
        <p:nvSpPr>
          <p:cNvPr id="3" name="Content Placeholder 2">
            <a:extLst>
              <a:ext uri="{FF2B5EF4-FFF2-40B4-BE49-F238E27FC236}">
                <a16:creationId xmlns:a16="http://schemas.microsoft.com/office/drawing/2014/main" id="{B2D8CE45-80F0-41E6-ACAC-B5F8A40D2D7B}"/>
              </a:ext>
            </a:extLst>
          </p:cNvPr>
          <p:cNvSpPr>
            <a:spLocks noGrp="1"/>
          </p:cNvSpPr>
          <p:nvPr>
            <p:ph idx="1"/>
          </p:nvPr>
        </p:nvSpPr>
        <p:spPr>
          <a:xfrm>
            <a:off x="381000" y="1524000"/>
            <a:ext cx="8229600" cy="4602163"/>
          </a:xfrm>
        </p:spPr>
        <p:txBody>
          <a:bodyPr>
            <a:normAutofit fontScale="92500" lnSpcReduction="10000"/>
          </a:bodyPr>
          <a:lstStyle/>
          <a:p>
            <a:pPr fontAlgn="base"/>
            <a:r>
              <a:rPr lang="en-US" dirty="0"/>
              <a:t>FDA cleared as medical sterilization packaging systems for use in health care facilities</a:t>
            </a:r>
            <a:br>
              <a:rPr lang="en-US" dirty="0"/>
            </a:br>
            <a:endParaRPr lang="en-US" dirty="0"/>
          </a:p>
          <a:p>
            <a:pPr fontAlgn="base"/>
            <a:r>
              <a:rPr lang="en-US" dirty="0"/>
              <a:t>stored and maintained according to the manufacturer's written IFU</a:t>
            </a:r>
            <a:br>
              <a:rPr lang="en-US" dirty="0"/>
            </a:br>
            <a:endParaRPr lang="en-US" dirty="0"/>
          </a:p>
          <a:p>
            <a:pPr fontAlgn="base"/>
            <a:r>
              <a:rPr lang="en-US" dirty="0"/>
              <a:t>selected according to the size, shape, and weight of the medical device to be processed </a:t>
            </a:r>
            <a:br>
              <a:rPr lang="en-US" dirty="0"/>
            </a:br>
            <a:endParaRPr lang="en-US" dirty="0"/>
          </a:p>
          <a:p>
            <a:pPr fontAlgn="base"/>
            <a:r>
              <a:rPr lang="en-US" dirty="0"/>
              <a:t>wrapped securely to prevent gaps in the wrap material</a:t>
            </a:r>
            <a:br>
              <a:rPr lang="en-US" dirty="0"/>
            </a:br>
            <a:endParaRPr lang="en-US" dirty="0"/>
          </a:p>
          <a:p>
            <a:pPr fontAlgn="base"/>
            <a:r>
              <a:rPr lang="en-US" dirty="0"/>
              <a:t>not wrapped too tightly because tears and punctures could occur</a:t>
            </a:r>
          </a:p>
        </p:txBody>
      </p:sp>
      <p:sp>
        <p:nvSpPr>
          <p:cNvPr id="4" name="Footer Placeholder 3">
            <a:extLst>
              <a:ext uri="{FF2B5EF4-FFF2-40B4-BE49-F238E27FC236}">
                <a16:creationId xmlns:a16="http://schemas.microsoft.com/office/drawing/2014/main" id="{33ED2A04-7383-45FC-B4FB-73B1192A0EA6}"/>
              </a:ext>
            </a:extLst>
          </p:cNvPr>
          <p:cNvSpPr>
            <a:spLocks noGrp="1"/>
          </p:cNvSpPr>
          <p:nvPr>
            <p:ph type="ftr" sz="quarter" idx="11"/>
          </p:nvPr>
        </p:nvSpPr>
        <p:spPr/>
        <p:txBody>
          <a:bodyPr/>
          <a:lstStyle/>
          <a:p>
            <a:r>
              <a:rPr lang="en-US" dirty="0"/>
              <a:t>Under Wraps</a:t>
            </a:r>
          </a:p>
        </p:txBody>
      </p:sp>
      <p:sp>
        <p:nvSpPr>
          <p:cNvPr id="5" name="Slide Number Placeholder 4">
            <a:extLst>
              <a:ext uri="{FF2B5EF4-FFF2-40B4-BE49-F238E27FC236}">
                <a16:creationId xmlns:a16="http://schemas.microsoft.com/office/drawing/2014/main" id="{8D584836-118E-4E25-AF62-2A938E0AEA5F}"/>
              </a:ext>
            </a:extLst>
          </p:cNvPr>
          <p:cNvSpPr>
            <a:spLocks noGrp="1"/>
          </p:cNvSpPr>
          <p:nvPr>
            <p:ph type="sldNum" sz="quarter" idx="12"/>
          </p:nvPr>
        </p:nvSpPr>
        <p:spPr/>
        <p:txBody>
          <a:bodyPr/>
          <a:lstStyle/>
          <a:p>
            <a:fld id="{9021FB86-B911-4F8B-9192-4D3C72A7DB82}" type="slidenum">
              <a:rPr lang="en-US" smtClean="0"/>
              <a:t>46</a:t>
            </a:fld>
            <a:endParaRPr lang="en-US"/>
          </a:p>
        </p:txBody>
      </p:sp>
    </p:spTree>
    <p:extLst>
      <p:ext uri="{BB962C8B-B14F-4D97-AF65-F5344CB8AC3E}">
        <p14:creationId xmlns:p14="http://schemas.microsoft.com/office/powerpoint/2010/main" val="38084102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E31C9-FD19-492B-A48E-439572338E7C}"/>
              </a:ext>
            </a:extLst>
          </p:cNvPr>
          <p:cNvSpPr>
            <a:spLocks noGrp="1"/>
          </p:cNvSpPr>
          <p:nvPr>
            <p:ph type="title"/>
          </p:nvPr>
        </p:nvSpPr>
        <p:spPr/>
        <p:txBody>
          <a:bodyPr/>
          <a:lstStyle/>
          <a:p>
            <a:r>
              <a:rPr lang="en-US" dirty="0"/>
              <a:t>When choosing non-woven wraps:</a:t>
            </a:r>
          </a:p>
        </p:txBody>
      </p:sp>
      <p:sp>
        <p:nvSpPr>
          <p:cNvPr id="3" name="Content Placeholder 2">
            <a:extLst>
              <a:ext uri="{FF2B5EF4-FFF2-40B4-BE49-F238E27FC236}">
                <a16:creationId xmlns:a16="http://schemas.microsoft.com/office/drawing/2014/main" id="{AD57BA7A-0E51-4B18-A928-BB86AC29D79F}"/>
              </a:ext>
            </a:extLst>
          </p:cNvPr>
          <p:cNvSpPr>
            <a:spLocks noGrp="1"/>
          </p:cNvSpPr>
          <p:nvPr>
            <p:ph idx="1"/>
          </p:nvPr>
        </p:nvSpPr>
        <p:spPr>
          <a:xfrm>
            <a:off x="381000" y="1143000"/>
            <a:ext cx="8229600" cy="5440362"/>
          </a:xfrm>
        </p:spPr>
        <p:txBody>
          <a:bodyPr>
            <a:normAutofit/>
          </a:bodyPr>
          <a:lstStyle/>
          <a:p>
            <a:pPr fontAlgn="base"/>
            <a:r>
              <a:rPr lang="en-US" dirty="0"/>
              <a:t>choose the grade of sterilization wrap according to the size, shape and weight of the medical devices to be wrapped, facility guidelines and wrap manufacturer’s IFU</a:t>
            </a:r>
            <a:br>
              <a:rPr lang="en-US" dirty="0"/>
            </a:br>
            <a:endParaRPr lang="en-US" dirty="0"/>
          </a:p>
          <a:p>
            <a:pPr fontAlgn="base"/>
            <a:r>
              <a:rPr lang="en-US" dirty="0"/>
              <a:t>inspect the wrap to ensure that it is free of defects </a:t>
            </a:r>
            <a:br>
              <a:rPr lang="en-US" dirty="0"/>
            </a:br>
            <a:endParaRPr lang="en-US" dirty="0"/>
          </a:p>
          <a:p>
            <a:pPr fontAlgn="base"/>
            <a:r>
              <a:rPr lang="en-US" dirty="0"/>
              <a:t>confirm that the wrap is free of </a:t>
            </a:r>
            <a:r>
              <a:rPr lang="en-US" dirty="0" err="1"/>
              <a:t>nonfast</a:t>
            </a:r>
            <a:r>
              <a:rPr lang="en-US" dirty="0"/>
              <a:t> dyes </a:t>
            </a:r>
            <a:br>
              <a:rPr lang="en-US" dirty="0"/>
            </a:br>
            <a:endParaRPr lang="en-US" dirty="0"/>
          </a:p>
          <a:p>
            <a:pPr fontAlgn="base"/>
            <a:r>
              <a:rPr lang="en-US" dirty="0"/>
              <a:t>designed to minimize the generation and shedding of fibers or particulates/(lint) during normal use</a:t>
            </a:r>
            <a:br>
              <a:rPr lang="en-US" dirty="0"/>
            </a:br>
            <a:endParaRPr lang="en-US" dirty="0"/>
          </a:p>
          <a:p>
            <a:pPr fontAlgn="base"/>
            <a:r>
              <a:rPr lang="en-US" dirty="0"/>
              <a:t>check manufacturer expiration dates prior to use</a:t>
            </a:r>
          </a:p>
        </p:txBody>
      </p:sp>
      <p:sp>
        <p:nvSpPr>
          <p:cNvPr id="4" name="Footer Placeholder 3">
            <a:extLst>
              <a:ext uri="{FF2B5EF4-FFF2-40B4-BE49-F238E27FC236}">
                <a16:creationId xmlns:a16="http://schemas.microsoft.com/office/drawing/2014/main" id="{06209B20-30B0-41A5-9098-F8BF26747E21}"/>
              </a:ext>
            </a:extLst>
          </p:cNvPr>
          <p:cNvSpPr>
            <a:spLocks noGrp="1"/>
          </p:cNvSpPr>
          <p:nvPr>
            <p:ph type="ftr" sz="quarter" idx="11"/>
          </p:nvPr>
        </p:nvSpPr>
        <p:spPr/>
        <p:txBody>
          <a:bodyPr/>
          <a:lstStyle/>
          <a:p>
            <a:r>
              <a:rPr lang="en-US" dirty="0"/>
              <a:t>Under Wraps</a:t>
            </a:r>
          </a:p>
        </p:txBody>
      </p:sp>
      <p:sp>
        <p:nvSpPr>
          <p:cNvPr id="5" name="Slide Number Placeholder 4">
            <a:extLst>
              <a:ext uri="{FF2B5EF4-FFF2-40B4-BE49-F238E27FC236}">
                <a16:creationId xmlns:a16="http://schemas.microsoft.com/office/drawing/2014/main" id="{FD5C7BE1-4EAD-4B1F-A110-E4BEDECDCA0C}"/>
              </a:ext>
            </a:extLst>
          </p:cNvPr>
          <p:cNvSpPr>
            <a:spLocks noGrp="1"/>
          </p:cNvSpPr>
          <p:nvPr>
            <p:ph type="sldNum" sz="quarter" idx="12"/>
          </p:nvPr>
        </p:nvSpPr>
        <p:spPr/>
        <p:txBody>
          <a:bodyPr/>
          <a:lstStyle/>
          <a:p>
            <a:fld id="{9021FB86-B911-4F8B-9192-4D3C72A7DB82}" type="slidenum">
              <a:rPr lang="en-US" smtClean="0"/>
              <a:t>47</a:t>
            </a:fld>
            <a:endParaRPr lang="en-US"/>
          </a:p>
        </p:txBody>
      </p:sp>
    </p:spTree>
    <p:extLst>
      <p:ext uri="{BB962C8B-B14F-4D97-AF65-F5344CB8AC3E}">
        <p14:creationId xmlns:p14="http://schemas.microsoft.com/office/powerpoint/2010/main" val="19298836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2B3DD-1985-4859-92CC-7EFAC1379643}"/>
              </a:ext>
            </a:extLst>
          </p:cNvPr>
          <p:cNvSpPr>
            <a:spLocks noGrp="1"/>
          </p:cNvSpPr>
          <p:nvPr>
            <p:ph type="title"/>
          </p:nvPr>
        </p:nvSpPr>
        <p:spPr>
          <a:xfrm>
            <a:off x="381000" y="274638"/>
            <a:ext cx="8229600" cy="1143000"/>
          </a:xfrm>
        </p:spPr>
        <p:txBody>
          <a:bodyPr anchor="ctr">
            <a:normAutofit/>
          </a:bodyPr>
          <a:lstStyle/>
          <a:p>
            <a:r>
              <a:rPr lang="en-US" dirty="0"/>
              <a:t>Inspection of wraps</a:t>
            </a:r>
          </a:p>
        </p:txBody>
      </p:sp>
      <p:sp>
        <p:nvSpPr>
          <p:cNvPr id="3" name="Content Placeholder 2">
            <a:extLst>
              <a:ext uri="{FF2B5EF4-FFF2-40B4-BE49-F238E27FC236}">
                <a16:creationId xmlns:a16="http://schemas.microsoft.com/office/drawing/2014/main" id="{4FB4595E-25F3-4100-AA5B-499DCB68CE37}"/>
              </a:ext>
            </a:extLst>
          </p:cNvPr>
          <p:cNvSpPr>
            <a:spLocks noGrp="1"/>
          </p:cNvSpPr>
          <p:nvPr>
            <p:ph sz="half" idx="1"/>
          </p:nvPr>
        </p:nvSpPr>
        <p:spPr>
          <a:xfrm>
            <a:off x="457200" y="1600200"/>
            <a:ext cx="4038600" cy="4525963"/>
          </a:xfrm>
        </p:spPr>
        <p:txBody>
          <a:bodyPr>
            <a:normAutofit/>
          </a:bodyPr>
          <a:lstStyle/>
          <a:p>
            <a:pPr marL="0" indent="0">
              <a:lnSpc>
                <a:spcPct val="90000"/>
              </a:lnSpc>
              <a:buNone/>
            </a:pPr>
            <a:r>
              <a:rPr lang="en-US" sz="1800" dirty="0"/>
              <a:t>Recommended by IAHCSMM to ensure that: </a:t>
            </a:r>
          </a:p>
          <a:p>
            <a:pPr marL="0" indent="0">
              <a:lnSpc>
                <a:spcPct val="90000"/>
              </a:lnSpc>
              <a:buNone/>
            </a:pPr>
            <a:r>
              <a:rPr lang="en-US" sz="1800" dirty="0"/>
              <a:t>“there are no tears, punctures, worn spots or stains from previous use.” </a:t>
            </a:r>
          </a:p>
          <a:p>
            <a:pPr marL="0" indent="0">
              <a:lnSpc>
                <a:spcPct val="90000"/>
              </a:lnSpc>
              <a:buNone/>
            </a:pPr>
            <a:endParaRPr lang="en-US" sz="1800" dirty="0"/>
          </a:p>
          <a:p>
            <a:pPr marL="0" indent="0">
              <a:lnSpc>
                <a:spcPct val="90000"/>
              </a:lnSpc>
              <a:buNone/>
            </a:pPr>
            <a:r>
              <a:rPr lang="en-US" sz="1800" dirty="0"/>
              <a:t>“Inspection is performed using a light table that has a light source built into the tabletop to help spot small holes and punctures. As the wrap is passed over the lighted tabletop, light shines through the small holes and punctures making them easier to identify.”</a:t>
            </a:r>
          </a:p>
          <a:p>
            <a:pPr marL="0" indent="0">
              <a:lnSpc>
                <a:spcPct val="90000"/>
              </a:lnSpc>
              <a:buNone/>
            </a:pPr>
            <a:br>
              <a:rPr lang="en-US" sz="1800" dirty="0"/>
            </a:br>
            <a:endParaRPr lang="en-US" sz="1800" dirty="0"/>
          </a:p>
        </p:txBody>
      </p:sp>
      <p:pic>
        <p:nvPicPr>
          <p:cNvPr id="7170" name="Picture 2">
            <a:extLst>
              <a:ext uri="{FF2B5EF4-FFF2-40B4-BE49-F238E27FC236}">
                <a16:creationId xmlns:a16="http://schemas.microsoft.com/office/drawing/2014/main" id="{1B729993-6FD2-400B-BC0D-B537FE4614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292" r="1" b="1"/>
          <a:stretch/>
        </p:blipFill>
        <p:spPr bwMode="auto">
          <a:xfrm>
            <a:off x="4648200" y="1600200"/>
            <a:ext cx="4038600" cy="4525963"/>
          </a:xfrm>
          <a:prstGeom prst="rect">
            <a:avLst/>
          </a:prstGeom>
          <a:solidFill>
            <a:srgbClr val="FFFFFF"/>
          </a:solidFill>
        </p:spPr>
      </p:pic>
      <p:sp>
        <p:nvSpPr>
          <p:cNvPr id="4" name="Footer Placeholder 3">
            <a:extLst>
              <a:ext uri="{FF2B5EF4-FFF2-40B4-BE49-F238E27FC236}">
                <a16:creationId xmlns:a16="http://schemas.microsoft.com/office/drawing/2014/main" id="{3F64565E-EB85-41FE-B9EC-4F72AA9EC911}"/>
              </a:ext>
            </a:extLst>
          </p:cNvPr>
          <p:cNvSpPr>
            <a:spLocks noGrp="1"/>
          </p:cNvSpPr>
          <p:nvPr>
            <p:ph type="ftr" sz="quarter" idx="11"/>
          </p:nvPr>
        </p:nvSpPr>
        <p:spPr>
          <a:xfrm>
            <a:off x="762000" y="6188075"/>
            <a:ext cx="2895600" cy="365125"/>
          </a:xfrm>
        </p:spPr>
        <p:txBody>
          <a:bodyPr anchor="ctr">
            <a:normAutofit/>
          </a:bodyPr>
          <a:lstStyle/>
          <a:p>
            <a:r>
              <a:rPr lang="en-US" dirty="0"/>
              <a:t>Under Wraps</a:t>
            </a:r>
          </a:p>
        </p:txBody>
      </p:sp>
      <p:sp>
        <p:nvSpPr>
          <p:cNvPr id="5" name="Slide Number Placeholder 4">
            <a:extLst>
              <a:ext uri="{FF2B5EF4-FFF2-40B4-BE49-F238E27FC236}">
                <a16:creationId xmlns:a16="http://schemas.microsoft.com/office/drawing/2014/main" id="{45F5CE4E-D819-4593-A4CA-EB5562C7E340}"/>
              </a:ext>
            </a:extLst>
          </p:cNvPr>
          <p:cNvSpPr>
            <a:spLocks noGrp="1"/>
          </p:cNvSpPr>
          <p:nvPr>
            <p:ph type="sldNum" sz="quarter" idx="12"/>
          </p:nvPr>
        </p:nvSpPr>
        <p:spPr>
          <a:xfrm>
            <a:off x="381000" y="6188075"/>
            <a:ext cx="381000" cy="365125"/>
          </a:xfrm>
        </p:spPr>
        <p:txBody>
          <a:bodyPr anchor="ctr">
            <a:normAutofit/>
          </a:bodyPr>
          <a:lstStyle/>
          <a:p>
            <a:pPr>
              <a:spcAft>
                <a:spcPts val="600"/>
              </a:spcAft>
            </a:pPr>
            <a:fld id="{9021FB86-B911-4F8B-9192-4D3C72A7DB82}" type="slidenum">
              <a:rPr lang="en-US" smtClean="0"/>
              <a:pPr>
                <a:spcAft>
                  <a:spcPts val="600"/>
                </a:spcAft>
              </a:pPr>
              <a:t>48</a:t>
            </a:fld>
            <a:endParaRPr lang="en-US"/>
          </a:p>
        </p:txBody>
      </p:sp>
    </p:spTree>
    <p:extLst>
      <p:ext uri="{BB962C8B-B14F-4D97-AF65-F5344CB8AC3E}">
        <p14:creationId xmlns:p14="http://schemas.microsoft.com/office/powerpoint/2010/main" val="35276306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F4BF2-D50A-4D05-A255-B7174EB65EC1}"/>
              </a:ext>
            </a:extLst>
          </p:cNvPr>
          <p:cNvSpPr>
            <a:spLocks noGrp="1"/>
          </p:cNvSpPr>
          <p:nvPr>
            <p:ph type="title"/>
          </p:nvPr>
        </p:nvSpPr>
        <p:spPr>
          <a:xfrm>
            <a:off x="381000" y="274638"/>
            <a:ext cx="8229600" cy="1143000"/>
          </a:xfrm>
        </p:spPr>
        <p:txBody>
          <a:bodyPr anchor="ctr">
            <a:normAutofit/>
          </a:bodyPr>
          <a:lstStyle/>
          <a:p>
            <a:r>
              <a:rPr lang="en-US" dirty="0"/>
              <a:t>Use of lighting in inspection of materials</a:t>
            </a:r>
          </a:p>
        </p:txBody>
      </p:sp>
      <p:pic>
        <p:nvPicPr>
          <p:cNvPr id="8194" name="Picture 2">
            <a:extLst>
              <a:ext uri="{FF2B5EF4-FFF2-40B4-BE49-F238E27FC236}">
                <a16:creationId xmlns:a16="http://schemas.microsoft.com/office/drawing/2014/main" id="{B739F091-18EE-4245-896D-78BAAEC8CD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424" r="-2" b="20400"/>
          <a:stretch/>
        </p:blipFill>
        <p:spPr bwMode="auto">
          <a:xfrm>
            <a:off x="571500" y="1123834"/>
            <a:ext cx="2833183" cy="2986521"/>
          </a:xfrm>
          <a:prstGeom prst="rect">
            <a:avLst/>
          </a:prstGeom>
          <a:solidFill>
            <a:srgbClr val="FFFFFF"/>
          </a:solidFill>
        </p:spPr>
      </p:pic>
      <p:sp>
        <p:nvSpPr>
          <p:cNvPr id="3" name="Content Placeholder 2">
            <a:extLst>
              <a:ext uri="{FF2B5EF4-FFF2-40B4-BE49-F238E27FC236}">
                <a16:creationId xmlns:a16="http://schemas.microsoft.com/office/drawing/2014/main" id="{875FD5C1-97D9-4C31-87E6-64F310BD5F2B}"/>
              </a:ext>
            </a:extLst>
          </p:cNvPr>
          <p:cNvSpPr>
            <a:spLocks noGrp="1"/>
          </p:cNvSpPr>
          <p:nvPr>
            <p:ph sz="half" idx="2"/>
          </p:nvPr>
        </p:nvSpPr>
        <p:spPr>
          <a:xfrm>
            <a:off x="3657600" y="1382060"/>
            <a:ext cx="4876800" cy="4442665"/>
          </a:xfrm>
        </p:spPr>
        <p:txBody>
          <a:bodyPr>
            <a:normAutofit/>
          </a:bodyPr>
          <a:lstStyle/>
          <a:p>
            <a:pPr marL="0" indent="0">
              <a:buNone/>
            </a:pPr>
            <a:r>
              <a:rPr lang="en-US" sz="2000" dirty="0"/>
              <a:t>IAHCSMM recommends </a:t>
            </a:r>
          </a:p>
          <a:p>
            <a:r>
              <a:rPr lang="en-US" sz="2000" dirty="0"/>
              <a:t>proper lighting in the assembly area as the work being performed is very detailed and inadequate lighting can lead to errors and strain.</a:t>
            </a:r>
          </a:p>
          <a:p>
            <a:endParaRPr lang="en-US" sz="2400" dirty="0"/>
          </a:p>
          <a:p>
            <a:pPr marL="0" indent="0">
              <a:buNone/>
            </a:pPr>
            <a:r>
              <a:rPr lang="en-US" sz="2200" dirty="0"/>
              <a:t>Table top lighting &amp; magnifying task lights promote:</a:t>
            </a:r>
          </a:p>
          <a:p>
            <a:r>
              <a:rPr lang="en-US" sz="2200" dirty="0"/>
              <a:t>ergonomic ease on central sterile technician </a:t>
            </a:r>
          </a:p>
          <a:p>
            <a:pPr lvl="1"/>
            <a:r>
              <a:rPr lang="en-US" sz="1900" dirty="0"/>
              <a:t>Limits eye and physical strain </a:t>
            </a:r>
          </a:p>
          <a:p>
            <a:r>
              <a:rPr lang="en-US" sz="2200" dirty="0"/>
              <a:t>productivity and quality assurance</a:t>
            </a:r>
          </a:p>
        </p:txBody>
      </p:sp>
      <p:sp>
        <p:nvSpPr>
          <p:cNvPr id="4" name="Footer Placeholder 3">
            <a:extLst>
              <a:ext uri="{FF2B5EF4-FFF2-40B4-BE49-F238E27FC236}">
                <a16:creationId xmlns:a16="http://schemas.microsoft.com/office/drawing/2014/main" id="{9713BD4C-FB0B-486A-BC5A-9E1D7253248A}"/>
              </a:ext>
            </a:extLst>
          </p:cNvPr>
          <p:cNvSpPr>
            <a:spLocks noGrp="1"/>
          </p:cNvSpPr>
          <p:nvPr>
            <p:ph type="ftr" sz="quarter" idx="11"/>
          </p:nvPr>
        </p:nvSpPr>
        <p:spPr>
          <a:xfrm>
            <a:off x="762000" y="6188075"/>
            <a:ext cx="2895600" cy="365125"/>
          </a:xfrm>
        </p:spPr>
        <p:txBody>
          <a:bodyPr anchor="ctr">
            <a:normAutofit/>
          </a:bodyPr>
          <a:lstStyle/>
          <a:p>
            <a:r>
              <a:rPr lang="en-US" dirty="0"/>
              <a:t>Under Wraps</a:t>
            </a:r>
          </a:p>
        </p:txBody>
      </p:sp>
      <p:sp>
        <p:nvSpPr>
          <p:cNvPr id="5" name="Slide Number Placeholder 4">
            <a:extLst>
              <a:ext uri="{FF2B5EF4-FFF2-40B4-BE49-F238E27FC236}">
                <a16:creationId xmlns:a16="http://schemas.microsoft.com/office/drawing/2014/main" id="{CCB9D59C-4CB7-4708-BDC0-DD69A59AB8B4}"/>
              </a:ext>
            </a:extLst>
          </p:cNvPr>
          <p:cNvSpPr>
            <a:spLocks noGrp="1"/>
          </p:cNvSpPr>
          <p:nvPr>
            <p:ph type="sldNum" sz="quarter" idx="12"/>
          </p:nvPr>
        </p:nvSpPr>
        <p:spPr>
          <a:xfrm>
            <a:off x="381000" y="6188075"/>
            <a:ext cx="381000" cy="365125"/>
          </a:xfrm>
        </p:spPr>
        <p:txBody>
          <a:bodyPr anchor="ctr">
            <a:normAutofit/>
          </a:bodyPr>
          <a:lstStyle/>
          <a:p>
            <a:pPr>
              <a:spcAft>
                <a:spcPts val="600"/>
              </a:spcAft>
            </a:pPr>
            <a:fld id="{9021FB86-B911-4F8B-9192-4D3C72A7DB82}" type="slidenum">
              <a:rPr lang="en-US" smtClean="0"/>
              <a:pPr>
                <a:spcAft>
                  <a:spcPts val="600"/>
                </a:spcAft>
              </a:pPr>
              <a:t>49</a:t>
            </a:fld>
            <a:endParaRPr lang="en-US"/>
          </a:p>
        </p:txBody>
      </p:sp>
      <p:pic>
        <p:nvPicPr>
          <p:cNvPr id="8196" name="Picture 4">
            <a:extLst>
              <a:ext uri="{FF2B5EF4-FFF2-40B4-BE49-F238E27FC236}">
                <a16:creationId xmlns:a16="http://schemas.microsoft.com/office/drawing/2014/main" id="{64B34110-74BF-4649-81FC-60A2A6E43C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9801" y="4230729"/>
            <a:ext cx="2254882" cy="1836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363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AA6F4-4399-4C88-8479-CCF63AD3FBD5}"/>
              </a:ext>
            </a:extLst>
          </p:cNvPr>
          <p:cNvSpPr>
            <a:spLocks noGrp="1"/>
          </p:cNvSpPr>
          <p:nvPr>
            <p:ph type="title"/>
          </p:nvPr>
        </p:nvSpPr>
        <p:spPr/>
        <p:txBody>
          <a:bodyPr/>
          <a:lstStyle/>
          <a:p>
            <a:r>
              <a:rPr lang="en-US" dirty="0"/>
              <a:t>History of Sterile Packaging Wrap</a:t>
            </a:r>
          </a:p>
        </p:txBody>
      </p:sp>
      <p:sp>
        <p:nvSpPr>
          <p:cNvPr id="3" name="Content Placeholder 2">
            <a:extLst>
              <a:ext uri="{FF2B5EF4-FFF2-40B4-BE49-F238E27FC236}">
                <a16:creationId xmlns:a16="http://schemas.microsoft.com/office/drawing/2014/main" id="{CF4EEDA9-864A-4B27-B28C-4D4A3C644288}"/>
              </a:ext>
            </a:extLst>
          </p:cNvPr>
          <p:cNvSpPr>
            <a:spLocks noGrp="1"/>
          </p:cNvSpPr>
          <p:nvPr>
            <p:ph idx="1"/>
          </p:nvPr>
        </p:nvSpPr>
        <p:spPr/>
        <p:txBody>
          <a:bodyPr>
            <a:normAutofit/>
          </a:bodyPr>
          <a:lstStyle/>
          <a:p>
            <a:pPr marL="0" indent="0">
              <a:buNone/>
            </a:pPr>
            <a:r>
              <a:rPr lang="en-US" b="1" dirty="0"/>
              <a:t>Original sterilization wraps </a:t>
            </a:r>
          </a:p>
          <a:p>
            <a:r>
              <a:rPr lang="en-US" dirty="0"/>
              <a:t>140-thread count muslin cloth</a:t>
            </a:r>
          </a:p>
          <a:p>
            <a:pPr marL="0" indent="0">
              <a:buNone/>
            </a:pPr>
            <a:endParaRPr lang="en-US" dirty="0"/>
          </a:p>
          <a:p>
            <a:pPr marL="0" indent="0">
              <a:buNone/>
            </a:pPr>
            <a:r>
              <a:rPr lang="en-US" b="1" dirty="0"/>
              <a:t>Advantages</a:t>
            </a:r>
            <a:r>
              <a:rPr lang="en-US" dirty="0"/>
              <a:t> </a:t>
            </a:r>
          </a:p>
          <a:p>
            <a:r>
              <a:rPr lang="en-US" dirty="0"/>
              <a:t>Soft</a:t>
            </a:r>
          </a:p>
          <a:p>
            <a:r>
              <a:rPr lang="en-US" dirty="0"/>
              <a:t>Reusable</a:t>
            </a:r>
          </a:p>
          <a:p>
            <a:r>
              <a:rPr lang="en-US" dirty="0"/>
              <a:t>Inexpensive</a:t>
            </a:r>
          </a:p>
          <a:p>
            <a:r>
              <a:rPr lang="en-US" dirty="0" err="1"/>
              <a:t>Drapeable</a:t>
            </a:r>
            <a:endParaRPr lang="en-US" dirty="0"/>
          </a:p>
          <a:p>
            <a:pPr marL="0" indent="0">
              <a:buNone/>
            </a:pPr>
            <a:endParaRPr lang="en-US" dirty="0"/>
          </a:p>
        </p:txBody>
      </p:sp>
      <p:sp>
        <p:nvSpPr>
          <p:cNvPr id="4" name="Footer Placeholder 3">
            <a:extLst>
              <a:ext uri="{FF2B5EF4-FFF2-40B4-BE49-F238E27FC236}">
                <a16:creationId xmlns:a16="http://schemas.microsoft.com/office/drawing/2014/main" id="{6818BDE5-0406-499D-B3F0-11F0721BF0F7}"/>
              </a:ext>
            </a:extLst>
          </p:cNvPr>
          <p:cNvSpPr>
            <a:spLocks noGrp="1"/>
          </p:cNvSpPr>
          <p:nvPr>
            <p:ph type="ftr" sz="quarter" idx="11"/>
          </p:nvPr>
        </p:nvSpPr>
        <p:spPr/>
        <p:txBody>
          <a:bodyPr/>
          <a:lstStyle/>
          <a:p>
            <a:r>
              <a:rPr lang="en-US" dirty="0"/>
              <a:t>Under Wraps</a:t>
            </a:r>
          </a:p>
        </p:txBody>
      </p:sp>
      <p:sp>
        <p:nvSpPr>
          <p:cNvPr id="5" name="Slide Number Placeholder 4">
            <a:extLst>
              <a:ext uri="{FF2B5EF4-FFF2-40B4-BE49-F238E27FC236}">
                <a16:creationId xmlns:a16="http://schemas.microsoft.com/office/drawing/2014/main" id="{CE6163A5-7D8A-4CE6-978B-B5BA79B444BF}"/>
              </a:ext>
            </a:extLst>
          </p:cNvPr>
          <p:cNvSpPr>
            <a:spLocks noGrp="1"/>
          </p:cNvSpPr>
          <p:nvPr>
            <p:ph type="sldNum" sz="quarter" idx="12"/>
          </p:nvPr>
        </p:nvSpPr>
        <p:spPr/>
        <p:txBody>
          <a:bodyPr/>
          <a:lstStyle/>
          <a:p>
            <a:fld id="{9021FB86-B911-4F8B-9192-4D3C72A7DB82}" type="slidenum">
              <a:rPr lang="en-US" smtClean="0"/>
              <a:t>5</a:t>
            </a:fld>
            <a:endParaRPr lang="en-US"/>
          </a:p>
        </p:txBody>
      </p:sp>
      <p:pic>
        <p:nvPicPr>
          <p:cNvPr id="6" name="Picture 2" descr="Medline ResiStat Reusable Sterilization Wrapper Ceil Blue 24&quot; x 24&quot;, 12/Dozen">
            <a:extLst>
              <a:ext uri="{FF2B5EF4-FFF2-40B4-BE49-F238E27FC236}">
                <a16:creationId xmlns:a16="http://schemas.microsoft.com/office/drawing/2014/main" id="{921DFC63-8FA5-43A5-A6F7-B300E530365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648200" y="2449672"/>
            <a:ext cx="4038600" cy="2827019"/>
          </a:xfrm>
          <a:prstGeom prst="rect">
            <a:avLst/>
          </a:prstGeom>
          <a:solidFill>
            <a:srgbClr val="FFFFFF"/>
          </a:solidFill>
        </p:spPr>
      </p:pic>
    </p:spTree>
    <p:extLst>
      <p:ext uri="{BB962C8B-B14F-4D97-AF65-F5344CB8AC3E}">
        <p14:creationId xmlns:p14="http://schemas.microsoft.com/office/powerpoint/2010/main" val="24460795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39342-3D8F-407A-BF79-A7AA882DFE76}"/>
              </a:ext>
            </a:extLst>
          </p:cNvPr>
          <p:cNvSpPr>
            <a:spLocks noGrp="1"/>
          </p:cNvSpPr>
          <p:nvPr>
            <p:ph type="title"/>
          </p:nvPr>
        </p:nvSpPr>
        <p:spPr>
          <a:xfrm>
            <a:off x="381000" y="274638"/>
            <a:ext cx="8229600" cy="1143000"/>
          </a:xfrm>
        </p:spPr>
        <p:txBody>
          <a:bodyPr anchor="ctr">
            <a:normAutofit/>
          </a:bodyPr>
          <a:lstStyle/>
          <a:p>
            <a:r>
              <a:rPr lang="en-US" dirty="0"/>
              <a:t>Conclusion</a:t>
            </a:r>
          </a:p>
        </p:txBody>
      </p:sp>
      <p:sp>
        <p:nvSpPr>
          <p:cNvPr id="3" name="Content Placeholder 2">
            <a:extLst>
              <a:ext uri="{FF2B5EF4-FFF2-40B4-BE49-F238E27FC236}">
                <a16:creationId xmlns:a16="http://schemas.microsoft.com/office/drawing/2014/main" id="{51FF29CA-3B79-4551-A047-98BE4E38BD2C}"/>
              </a:ext>
            </a:extLst>
          </p:cNvPr>
          <p:cNvSpPr>
            <a:spLocks noGrp="1"/>
          </p:cNvSpPr>
          <p:nvPr>
            <p:ph sz="half" idx="2"/>
          </p:nvPr>
        </p:nvSpPr>
        <p:spPr>
          <a:xfrm>
            <a:off x="4648200" y="609600"/>
            <a:ext cx="4038600" cy="5516563"/>
          </a:xfrm>
        </p:spPr>
        <p:txBody>
          <a:bodyPr>
            <a:normAutofit lnSpcReduction="10000"/>
          </a:bodyPr>
          <a:lstStyle/>
          <a:p>
            <a:pPr marL="0" indent="0">
              <a:lnSpc>
                <a:spcPct val="90000"/>
              </a:lnSpc>
              <a:buNone/>
            </a:pPr>
            <a:r>
              <a:rPr lang="en-US" sz="2400" dirty="0"/>
              <a:t>Selection of proper sterilization packaging materials: </a:t>
            </a:r>
          </a:p>
          <a:p>
            <a:pPr marL="0" indent="0">
              <a:lnSpc>
                <a:spcPct val="90000"/>
              </a:lnSpc>
              <a:buNone/>
            </a:pPr>
            <a:endParaRPr lang="en-US" sz="2400" dirty="0"/>
          </a:p>
          <a:p>
            <a:pPr>
              <a:lnSpc>
                <a:spcPct val="90000"/>
              </a:lnSpc>
            </a:pPr>
            <a:r>
              <a:rPr lang="en-US" sz="2400" dirty="0"/>
              <a:t>patient safety in improved</a:t>
            </a:r>
            <a:br>
              <a:rPr lang="en-US" sz="2400" dirty="0"/>
            </a:br>
            <a:endParaRPr lang="en-US" sz="2400" dirty="0"/>
          </a:p>
          <a:p>
            <a:pPr>
              <a:lnSpc>
                <a:spcPct val="90000"/>
              </a:lnSpc>
            </a:pPr>
            <a:r>
              <a:rPr lang="en-US" sz="2400" dirty="0"/>
              <a:t>staff safety is improved</a:t>
            </a:r>
            <a:br>
              <a:rPr lang="en-US" sz="2400" dirty="0"/>
            </a:br>
            <a:endParaRPr lang="en-US" sz="2400" dirty="0"/>
          </a:p>
          <a:p>
            <a:pPr>
              <a:lnSpc>
                <a:spcPct val="90000"/>
              </a:lnSpc>
            </a:pPr>
            <a:r>
              <a:rPr lang="en-US" sz="2400" dirty="0"/>
              <a:t>package compromises reduced</a:t>
            </a:r>
            <a:br>
              <a:rPr lang="en-US" sz="2400" dirty="0"/>
            </a:br>
            <a:endParaRPr lang="en-US" sz="2400" dirty="0"/>
          </a:p>
          <a:p>
            <a:pPr>
              <a:lnSpc>
                <a:spcPct val="90000"/>
              </a:lnSpc>
            </a:pPr>
            <a:r>
              <a:rPr lang="en-US" sz="2400" dirty="0"/>
              <a:t>cost-savings are implemented</a:t>
            </a:r>
            <a:br>
              <a:rPr lang="en-US" sz="2400" dirty="0"/>
            </a:br>
            <a:endParaRPr lang="en-US" sz="2400" dirty="0"/>
          </a:p>
          <a:p>
            <a:pPr>
              <a:lnSpc>
                <a:spcPct val="90000"/>
              </a:lnSpc>
            </a:pPr>
            <a:r>
              <a:rPr lang="en-US" sz="2400" dirty="0"/>
              <a:t>integrity of the material and the instruments being sterilized is improved</a:t>
            </a:r>
          </a:p>
        </p:txBody>
      </p:sp>
      <p:sp>
        <p:nvSpPr>
          <p:cNvPr id="4" name="Footer Placeholder 3">
            <a:extLst>
              <a:ext uri="{FF2B5EF4-FFF2-40B4-BE49-F238E27FC236}">
                <a16:creationId xmlns:a16="http://schemas.microsoft.com/office/drawing/2014/main" id="{B5EC6847-F0A6-40EE-A250-3D9F89595623}"/>
              </a:ext>
            </a:extLst>
          </p:cNvPr>
          <p:cNvSpPr>
            <a:spLocks noGrp="1"/>
          </p:cNvSpPr>
          <p:nvPr>
            <p:ph type="ftr" sz="quarter" idx="11"/>
          </p:nvPr>
        </p:nvSpPr>
        <p:spPr>
          <a:xfrm>
            <a:off x="762000" y="6188075"/>
            <a:ext cx="2895600" cy="365125"/>
          </a:xfrm>
        </p:spPr>
        <p:txBody>
          <a:bodyPr anchor="ctr">
            <a:normAutofit/>
          </a:bodyPr>
          <a:lstStyle/>
          <a:p>
            <a:r>
              <a:rPr lang="en-US" dirty="0"/>
              <a:t>Under Wraps</a:t>
            </a:r>
          </a:p>
        </p:txBody>
      </p:sp>
      <p:sp>
        <p:nvSpPr>
          <p:cNvPr id="5" name="Slide Number Placeholder 4">
            <a:extLst>
              <a:ext uri="{FF2B5EF4-FFF2-40B4-BE49-F238E27FC236}">
                <a16:creationId xmlns:a16="http://schemas.microsoft.com/office/drawing/2014/main" id="{59861A87-4959-46D0-ACB5-5182FFBC320B}"/>
              </a:ext>
            </a:extLst>
          </p:cNvPr>
          <p:cNvSpPr>
            <a:spLocks noGrp="1"/>
          </p:cNvSpPr>
          <p:nvPr>
            <p:ph type="sldNum" sz="quarter" idx="12"/>
          </p:nvPr>
        </p:nvSpPr>
        <p:spPr>
          <a:xfrm>
            <a:off x="381000" y="6188075"/>
            <a:ext cx="381000" cy="365125"/>
          </a:xfrm>
        </p:spPr>
        <p:txBody>
          <a:bodyPr anchor="ctr">
            <a:normAutofit/>
          </a:bodyPr>
          <a:lstStyle/>
          <a:p>
            <a:pPr>
              <a:spcAft>
                <a:spcPts val="600"/>
              </a:spcAft>
            </a:pPr>
            <a:fld id="{9021FB86-B911-4F8B-9192-4D3C72A7DB82}" type="slidenum">
              <a:rPr lang="en-US" smtClean="0"/>
              <a:pPr>
                <a:spcAft>
                  <a:spcPts val="600"/>
                </a:spcAft>
              </a:pPr>
              <a:t>50</a:t>
            </a:fld>
            <a:endParaRPr lang="en-US"/>
          </a:p>
        </p:txBody>
      </p:sp>
      <p:pic>
        <p:nvPicPr>
          <p:cNvPr id="9220" name="Picture 4" descr="Mark Conner's Space: Think Win/Win">
            <a:extLst>
              <a:ext uri="{FF2B5EF4-FFF2-40B4-BE49-F238E27FC236}">
                <a16:creationId xmlns:a16="http://schemas.microsoft.com/office/drawing/2014/main" id="{6120E6AE-59A9-4D23-A5D0-3870709B8A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2028825"/>
            <a:ext cx="4050727" cy="269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9433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E2BFF-BAC3-4D50-97B9-DB4557BA9AF6}"/>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C07CDD88-B935-4D24-AA8A-7F7781027098}"/>
              </a:ext>
            </a:extLst>
          </p:cNvPr>
          <p:cNvSpPr>
            <a:spLocks noGrp="1"/>
          </p:cNvSpPr>
          <p:nvPr>
            <p:ph idx="1"/>
          </p:nvPr>
        </p:nvSpPr>
        <p:spPr/>
        <p:txBody>
          <a:bodyPr>
            <a:normAutofit fontScale="92500"/>
          </a:bodyPr>
          <a:lstStyle/>
          <a:p>
            <a:r>
              <a:rPr lang="en-US" dirty="0"/>
              <a:t>IAHCSMM Central Service Technical Manual, 8</a:t>
            </a:r>
            <a:r>
              <a:rPr lang="en-US" baseline="30000" dirty="0"/>
              <a:t>th</a:t>
            </a:r>
            <a:r>
              <a:rPr lang="en-US" dirty="0"/>
              <a:t> Edition </a:t>
            </a:r>
            <a:r>
              <a:rPr lang="en-US" dirty="0">
                <a:hlinkClick r:id="rId2"/>
              </a:rPr>
              <a:t>https://www.iahcsmm.org/publications/central-service-technical-training-8.html</a:t>
            </a:r>
            <a:endParaRPr lang="en-US" dirty="0"/>
          </a:p>
          <a:p>
            <a:endParaRPr lang="en-US" dirty="0"/>
          </a:p>
          <a:p>
            <a:r>
              <a:rPr lang="en-US" dirty="0"/>
              <a:t>ANSI/AAMI ST79: 2017 Comprehensive Guide to Steam Sterilization and Sterility Assurance in Health Care Facilities </a:t>
            </a:r>
            <a:r>
              <a:rPr lang="en-US" dirty="0">
                <a:hlinkClick r:id="rId3"/>
              </a:rPr>
              <a:t>https://www.iahcsmm.org/publications/ansi-aami-st79.html</a:t>
            </a:r>
            <a:endParaRPr lang="en-US" dirty="0"/>
          </a:p>
          <a:p>
            <a:endParaRPr lang="en-US" dirty="0"/>
          </a:p>
          <a:p>
            <a:r>
              <a:rPr lang="en-US" dirty="0"/>
              <a:t>AST Standards of Practice for Packaging Material and Preparing Items for Sterilization </a:t>
            </a:r>
            <a:r>
              <a:rPr lang="en-US" dirty="0">
                <a:hlinkClick r:id="rId4"/>
              </a:rPr>
              <a:t>https://www.ast.org/uploadedFiles/Main_Site/Content/About_Us/Standard_Packaging_Materials_Preparing_Items.pdf</a:t>
            </a:r>
            <a:endParaRPr lang="en-US" dirty="0"/>
          </a:p>
        </p:txBody>
      </p:sp>
      <p:sp>
        <p:nvSpPr>
          <p:cNvPr id="4" name="Footer Placeholder 3">
            <a:extLst>
              <a:ext uri="{FF2B5EF4-FFF2-40B4-BE49-F238E27FC236}">
                <a16:creationId xmlns:a16="http://schemas.microsoft.com/office/drawing/2014/main" id="{16226513-1F83-4293-81E2-D0DB7B2B2F88}"/>
              </a:ext>
            </a:extLst>
          </p:cNvPr>
          <p:cNvSpPr>
            <a:spLocks noGrp="1"/>
          </p:cNvSpPr>
          <p:nvPr>
            <p:ph type="ftr" sz="quarter" idx="11"/>
          </p:nvPr>
        </p:nvSpPr>
        <p:spPr/>
        <p:txBody>
          <a:bodyPr/>
          <a:lstStyle/>
          <a:p>
            <a:r>
              <a:rPr lang="en-US" dirty="0"/>
              <a:t>Under Wraps</a:t>
            </a:r>
          </a:p>
        </p:txBody>
      </p:sp>
      <p:sp>
        <p:nvSpPr>
          <p:cNvPr id="5" name="Slide Number Placeholder 4">
            <a:extLst>
              <a:ext uri="{FF2B5EF4-FFF2-40B4-BE49-F238E27FC236}">
                <a16:creationId xmlns:a16="http://schemas.microsoft.com/office/drawing/2014/main" id="{934DABBF-876B-444D-A5CD-0DA51CC8A0F9}"/>
              </a:ext>
            </a:extLst>
          </p:cNvPr>
          <p:cNvSpPr>
            <a:spLocks noGrp="1"/>
          </p:cNvSpPr>
          <p:nvPr>
            <p:ph type="sldNum" sz="quarter" idx="12"/>
          </p:nvPr>
        </p:nvSpPr>
        <p:spPr/>
        <p:txBody>
          <a:bodyPr/>
          <a:lstStyle/>
          <a:p>
            <a:fld id="{9021FB86-B911-4F8B-9192-4D3C72A7DB82}" type="slidenum">
              <a:rPr lang="en-US" smtClean="0"/>
              <a:t>51</a:t>
            </a:fld>
            <a:endParaRPr lang="en-US"/>
          </a:p>
        </p:txBody>
      </p:sp>
    </p:spTree>
    <p:extLst>
      <p:ext uri="{BB962C8B-B14F-4D97-AF65-F5344CB8AC3E}">
        <p14:creationId xmlns:p14="http://schemas.microsoft.com/office/powerpoint/2010/main" val="3943132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E2BFF-BAC3-4D50-97B9-DB4557BA9AF6}"/>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C07CDD88-B935-4D24-AA8A-7F7781027098}"/>
              </a:ext>
            </a:extLst>
          </p:cNvPr>
          <p:cNvSpPr>
            <a:spLocks noGrp="1"/>
          </p:cNvSpPr>
          <p:nvPr>
            <p:ph idx="1"/>
          </p:nvPr>
        </p:nvSpPr>
        <p:spPr/>
        <p:txBody>
          <a:bodyPr>
            <a:normAutofit/>
          </a:bodyPr>
          <a:lstStyle/>
          <a:p>
            <a:r>
              <a:rPr lang="en-US" dirty="0"/>
              <a:t>Orthopedic Clinic &amp; Research Related </a:t>
            </a:r>
            <a:r>
              <a:rPr lang="en-US" dirty="0">
                <a:hlinkClick r:id="rId2"/>
              </a:rPr>
              <a:t>https://www.ncbi.nlm.nih.gov/pubmed/29432266</a:t>
            </a:r>
            <a:endParaRPr lang="en-US" dirty="0"/>
          </a:p>
          <a:p>
            <a:endParaRPr lang="en-US" dirty="0"/>
          </a:p>
          <a:p>
            <a:r>
              <a:rPr lang="en-US" dirty="0"/>
              <a:t>Preventing Surgical-site Infections: Measures Other Than Antibiotics</a:t>
            </a:r>
            <a:r>
              <a:rPr lang="en-US" b="1" dirty="0"/>
              <a:t> </a:t>
            </a:r>
            <a:r>
              <a:rPr lang="en-US" dirty="0">
                <a:hlinkClick r:id="rId3"/>
              </a:rPr>
              <a:t>https://www.sciencedirect.com/science/article/pii/S1877056814003272</a:t>
            </a:r>
            <a:endParaRPr lang="en-US" dirty="0"/>
          </a:p>
          <a:p>
            <a:pPr marL="0" indent="0">
              <a:buNone/>
            </a:pPr>
            <a:endParaRPr lang="en-US" dirty="0"/>
          </a:p>
        </p:txBody>
      </p:sp>
      <p:sp>
        <p:nvSpPr>
          <p:cNvPr id="4" name="Footer Placeholder 3">
            <a:extLst>
              <a:ext uri="{FF2B5EF4-FFF2-40B4-BE49-F238E27FC236}">
                <a16:creationId xmlns:a16="http://schemas.microsoft.com/office/drawing/2014/main" id="{16226513-1F83-4293-81E2-D0DB7B2B2F88}"/>
              </a:ext>
            </a:extLst>
          </p:cNvPr>
          <p:cNvSpPr>
            <a:spLocks noGrp="1"/>
          </p:cNvSpPr>
          <p:nvPr>
            <p:ph type="ftr" sz="quarter" idx="11"/>
          </p:nvPr>
        </p:nvSpPr>
        <p:spPr/>
        <p:txBody>
          <a:bodyPr/>
          <a:lstStyle/>
          <a:p>
            <a:r>
              <a:rPr lang="en-US" dirty="0"/>
              <a:t>Under Wraps</a:t>
            </a:r>
          </a:p>
        </p:txBody>
      </p:sp>
      <p:sp>
        <p:nvSpPr>
          <p:cNvPr id="5" name="Slide Number Placeholder 4">
            <a:extLst>
              <a:ext uri="{FF2B5EF4-FFF2-40B4-BE49-F238E27FC236}">
                <a16:creationId xmlns:a16="http://schemas.microsoft.com/office/drawing/2014/main" id="{934DABBF-876B-444D-A5CD-0DA51CC8A0F9}"/>
              </a:ext>
            </a:extLst>
          </p:cNvPr>
          <p:cNvSpPr>
            <a:spLocks noGrp="1"/>
          </p:cNvSpPr>
          <p:nvPr>
            <p:ph type="sldNum" sz="quarter" idx="12"/>
          </p:nvPr>
        </p:nvSpPr>
        <p:spPr/>
        <p:txBody>
          <a:bodyPr/>
          <a:lstStyle/>
          <a:p>
            <a:fld id="{9021FB86-B911-4F8B-9192-4D3C72A7DB82}" type="slidenum">
              <a:rPr lang="en-US" smtClean="0"/>
              <a:t>52</a:t>
            </a:fld>
            <a:endParaRPr lang="en-US"/>
          </a:p>
        </p:txBody>
      </p:sp>
    </p:spTree>
    <p:extLst>
      <p:ext uri="{BB962C8B-B14F-4D97-AF65-F5344CB8AC3E}">
        <p14:creationId xmlns:p14="http://schemas.microsoft.com/office/powerpoint/2010/main" val="31144920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90A571F-4151-46F7-AB5D-0F0A118D3432}"/>
              </a:ext>
            </a:extLst>
          </p:cNvPr>
          <p:cNvSpPr>
            <a:spLocks noGrp="1"/>
          </p:cNvSpPr>
          <p:nvPr>
            <p:ph type="ftr" sz="quarter" idx="11"/>
          </p:nvPr>
        </p:nvSpPr>
        <p:spPr/>
        <p:txBody>
          <a:bodyPr/>
          <a:lstStyle/>
          <a:p>
            <a:r>
              <a:rPr lang="en-US"/>
              <a:t>Presentation Title</a:t>
            </a:r>
          </a:p>
        </p:txBody>
      </p:sp>
      <p:sp>
        <p:nvSpPr>
          <p:cNvPr id="5" name="Slide Number Placeholder 4">
            <a:extLst>
              <a:ext uri="{FF2B5EF4-FFF2-40B4-BE49-F238E27FC236}">
                <a16:creationId xmlns:a16="http://schemas.microsoft.com/office/drawing/2014/main" id="{5A54FA88-6B55-437D-A5B8-2680773E7063}"/>
              </a:ext>
            </a:extLst>
          </p:cNvPr>
          <p:cNvSpPr>
            <a:spLocks noGrp="1"/>
          </p:cNvSpPr>
          <p:nvPr>
            <p:ph type="sldNum" sz="quarter" idx="12"/>
          </p:nvPr>
        </p:nvSpPr>
        <p:spPr/>
        <p:txBody>
          <a:bodyPr/>
          <a:lstStyle/>
          <a:p>
            <a:fld id="{9021FB86-B911-4F8B-9192-4D3C72A7DB82}" type="slidenum">
              <a:rPr lang="en-US" smtClean="0"/>
              <a:t>53</a:t>
            </a:fld>
            <a:endParaRPr lang="en-US"/>
          </a:p>
        </p:txBody>
      </p:sp>
      <p:pic>
        <p:nvPicPr>
          <p:cNvPr id="11" name="Content Placeholder 10" descr="A picture containing drawing&#10;&#10;Description automatically generated">
            <a:extLst>
              <a:ext uri="{FF2B5EF4-FFF2-40B4-BE49-F238E27FC236}">
                <a16:creationId xmlns:a16="http://schemas.microsoft.com/office/drawing/2014/main" id="{EE9E6E84-A936-4B09-8829-F295A32506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6668" y="1670303"/>
            <a:ext cx="4572000" cy="2139696"/>
          </a:xfrm>
        </p:spPr>
      </p:pic>
      <p:sp>
        <p:nvSpPr>
          <p:cNvPr id="12" name="TextBox 11">
            <a:extLst>
              <a:ext uri="{FF2B5EF4-FFF2-40B4-BE49-F238E27FC236}">
                <a16:creationId xmlns:a16="http://schemas.microsoft.com/office/drawing/2014/main" id="{3ED50D35-A850-42B2-AE05-0ED3918696D3}"/>
              </a:ext>
            </a:extLst>
          </p:cNvPr>
          <p:cNvSpPr txBox="1"/>
          <p:nvPr/>
        </p:nvSpPr>
        <p:spPr>
          <a:xfrm>
            <a:off x="2285999" y="3809999"/>
            <a:ext cx="4353339" cy="1754326"/>
          </a:xfrm>
          <a:prstGeom prst="rect">
            <a:avLst/>
          </a:prstGeom>
          <a:noFill/>
        </p:spPr>
        <p:txBody>
          <a:bodyPr wrap="square" rtlCol="0">
            <a:spAutoFit/>
          </a:bodyPr>
          <a:lstStyle/>
          <a:p>
            <a:pPr algn="ctr"/>
            <a:r>
              <a:rPr lang="en-US" sz="3600" dirty="0">
                <a:latin typeface="Akzidenz Grotesk BE" panose="020B0500000000000000" pitchFamily="34" charset="0"/>
              </a:rPr>
              <a:t>pure-processing.com</a:t>
            </a:r>
          </a:p>
          <a:p>
            <a:pPr algn="ctr"/>
            <a:r>
              <a:rPr lang="en-US" sz="3600" dirty="0">
                <a:latin typeface="Akzidenz Grotesk BE" panose="020B0500000000000000" pitchFamily="34" charset="0"/>
              </a:rPr>
              <a:t>877.718.6868</a:t>
            </a:r>
          </a:p>
          <a:p>
            <a:pPr algn="ctr"/>
            <a:endParaRPr lang="en-US" sz="3600" dirty="0">
              <a:latin typeface="Akzidenz Grotesk BE" panose="020B0500000000000000" pitchFamily="34" charset="0"/>
            </a:endParaRPr>
          </a:p>
        </p:txBody>
      </p:sp>
    </p:spTree>
    <p:extLst>
      <p:ext uri="{BB962C8B-B14F-4D97-AF65-F5344CB8AC3E}">
        <p14:creationId xmlns:p14="http://schemas.microsoft.com/office/powerpoint/2010/main" val="3883457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AC5B5-E56E-4CB9-975F-25DED6B2421D}"/>
              </a:ext>
            </a:extLst>
          </p:cNvPr>
          <p:cNvSpPr>
            <a:spLocks noGrp="1"/>
          </p:cNvSpPr>
          <p:nvPr>
            <p:ph type="title"/>
          </p:nvPr>
        </p:nvSpPr>
        <p:spPr/>
        <p:txBody>
          <a:bodyPr/>
          <a:lstStyle/>
          <a:p>
            <a:r>
              <a:rPr lang="en-US" dirty="0"/>
              <a:t>History of Sterile Packaging Wrap	</a:t>
            </a:r>
          </a:p>
        </p:txBody>
      </p:sp>
      <p:sp>
        <p:nvSpPr>
          <p:cNvPr id="3" name="Content Placeholder 2">
            <a:extLst>
              <a:ext uri="{FF2B5EF4-FFF2-40B4-BE49-F238E27FC236}">
                <a16:creationId xmlns:a16="http://schemas.microsoft.com/office/drawing/2014/main" id="{5C4DF085-6CE6-4841-A0E7-3D0289659E89}"/>
              </a:ext>
            </a:extLst>
          </p:cNvPr>
          <p:cNvSpPr>
            <a:spLocks noGrp="1"/>
          </p:cNvSpPr>
          <p:nvPr>
            <p:ph idx="1"/>
          </p:nvPr>
        </p:nvSpPr>
        <p:spPr/>
        <p:txBody>
          <a:bodyPr>
            <a:normAutofit/>
          </a:bodyPr>
          <a:lstStyle/>
          <a:p>
            <a:pPr marL="0" indent="0">
              <a:buNone/>
            </a:pPr>
            <a:r>
              <a:rPr lang="en-US" b="1" dirty="0"/>
              <a:t>140 Count Muslin Cloth</a:t>
            </a:r>
          </a:p>
          <a:p>
            <a:pPr marL="0" indent="0">
              <a:buNone/>
            </a:pPr>
            <a:r>
              <a:rPr lang="en-US" b="1" dirty="0"/>
              <a:t>Disadvantages</a:t>
            </a:r>
          </a:p>
          <a:p>
            <a:r>
              <a:rPr lang="en-US" dirty="0"/>
              <a:t>did not provide complete protection against microbial penetration</a:t>
            </a:r>
          </a:p>
          <a:p>
            <a:r>
              <a:rPr lang="en-US" dirty="0"/>
              <a:t>Material was derived from cellulose and did not possess adequate strength</a:t>
            </a:r>
          </a:p>
          <a:p>
            <a:pPr marL="0" indent="0">
              <a:buNone/>
            </a:pPr>
            <a:endParaRPr lang="en-US" dirty="0"/>
          </a:p>
          <a:p>
            <a:pPr marL="0" indent="0">
              <a:buNone/>
            </a:pPr>
            <a:r>
              <a:rPr lang="en-US" b="1" dirty="0"/>
              <a:t>Result of lack of protection against microbial penetration</a:t>
            </a:r>
          </a:p>
          <a:p>
            <a:r>
              <a:rPr lang="en-US" dirty="0"/>
              <a:t>hospitals initiated double sequential wrapping</a:t>
            </a:r>
          </a:p>
          <a:p>
            <a:pPr marL="0" indent="0">
              <a:buNone/>
            </a:pPr>
            <a:endParaRPr lang="en-US" dirty="0"/>
          </a:p>
        </p:txBody>
      </p:sp>
      <p:sp>
        <p:nvSpPr>
          <p:cNvPr id="4" name="Footer Placeholder 3">
            <a:extLst>
              <a:ext uri="{FF2B5EF4-FFF2-40B4-BE49-F238E27FC236}">
                <a16:creationId xmlns:a16="http://schemas.microsoft.com/office/drawing/2014/main" id="{DBFC2BD7-6C9E-4074-A438-4DCC2AFC8E7E}"/>
              </a:ext>
            </a:extLst>
          </p:cNvPr>
          <p:cNvSpPr>
            <a:spLocks noGrp="1"/>
          </p:cNvSpPr>
          <p:nvPr>
            <p:ph type="ftr" sz="quarter" idx="11"/>
          </p:nvPr>
        </p:nvSpPr>
        <p:spPr/>
        <p:txBody>
          <a:bodyPr/>
          <a:lstStyle/>
          <a:p>
            <a:r>
              <a:rPr lang="en-US" dirty="0"/>
              <a:t>Under Wraps</a:t>
            </a:r>
          </a:p>
        </p:txBody>
      </p:sp>
      <p:sp>
        <p:nvSpPr>
          <p:cNvPr id="5" name="Slide Number Placeholder 4">
            <a:extLst>
              <a:ext uri="{FF2B5EF4-FFF2-40B4-BE49-F238E27FC236}">
                <a16:creationId xmlns:a16="http://schemas.microsoft.com/office/drawing/2014/main" id="{2806D968-F469-44E2-90CA-C4DD364BD60B}"/>
              </a:ext>
            </a:extLst>
          </p:cNvPr>
          <p:cNvSpPr>
            <a:spLocks noGrp="1"/>
          </p:cNvSpPr>
          <p:nvPr>
            <p:ph type="sldNum" sz="quarter" idx="12"/>
          </p:nvPr>
        </p:nvSpPr>
        <p:spPr/>
        <p:txBody>
          <a:bodyPr/>
          <a:lstStyle/>
          <a:p>
            <a:fld id="{9021FB86-B911-4F8B-9192-4D3C72A7DB82}" type="slidenum">
              <a:rPr lang="en-US" smtClean="0"/>
              <a:t>6</a:t>
            </a:fld>
            <a:endParaRPr lang="en-US"/>
          </a:p>
        </p:txBody>
      </p:sp>
    </p:spTree>
    <p:extLst>
      <p:ext uri="{BB962C8B-B14F-4D97-AF65-F5344CB8AC3E}">
        <p14:creationId xmlns:p14="http://schemas.microsoft.com/office/powerpoint/2010/main" val="37122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1EE26-C643-40B3-B05B-6AFEC844BFAB}"/>
              </a:ext>
            </a:extLst>
          </p:cNvPr>
          <p:cNvSpPr>
            <a:spLocks noGrp="1"/>
          </p:cNvSpPr>
          <p:nvPr>
            <p:ph type="title"/>
          </p:nvPr>
        </p:nvSpPr>
        <p:spPr>
          <a:xfrm>
            <a:off x="381000" y="274638"/>
            <a:ext cx="8229600" cy="1143000"/>
          </a:xfrm>
        </p:spPr>
        <p:txBody>
          <a:bodyPr anchor="ctr">
            <a:normAutofit/>
          </a:bodyPr>
          <a:lstStyle/>
          <a:p>
            <a:r>
              <a:rPr lang="en-US" dirty="0"/>
              <a:t>History of Sterile Packaging Wrap</a:t>
            </a:r>
          </a:p>
        </p:txBody>
      </p:sp>
      <p:sp>
        <p:nvSpPr>
          <p:cNvPr id="3" name="Content Placeholder 2">
            <a:extLst>
              <a:ext uri="{FF2B5EF4-FFF2-40B4-BE49-F238E27FC236}">
                <a16:creationId xmlns:a16="http://schemas.microsoft.com/office/drawing/2014/main" id="{EB139264-BBD3-4FA4-894A-9240C65EB356}"/>
              </a:ext>
            </a:extLst>
          </p:cNvPr>
          <p:cNvSpPr>
            <a:spLocks noGrp="1"/>
          </p:cNvSpPr>
          <p:nvPr>
            <p:ph sz="half" idx="1"/>
          </p:nvPr>
        </p:nvSpPr>
        <p:spPr>
          <a:xfrm>
            <a:off x="457200" y="1600200"/>
            <a:ext cx="4038600" cy="4525963"/>
          </a:xfrm>
        </p:spPr>
        <p:txBody>
          <a:bodyPr>
            <a:normAutofit/>
          </a:bodyPr>
          <a:lstStyle/>
          <a:p>
            <a:pPr marL="0" indent="0">
              <a:buNone/>
            </a:pPr>
            <a:r>
              <a:rPr lang="en-US" b="1" dirty="0"/>
              <a:t>Introduction of non-woven wrap </a:t>
            </a:r>
            <a:r>
              <a:rPr lang="en-US" dirty="0"/>
              <a:t>allowed the development of wraps that possessed:</a:t>
            </a:r>
          </a:p>
          <a:p>
            <a:r>
              <a:rPr lang="en-US" dirty="0"/>
              <a:t>Strength</a:t>
            </a:r>
          </a:p>
          <a:p>
            <a:r>
              <a:rPr lang="en-US" dirty="0"/>
              <a:t>Barrier</a:t>
            </a:r>
          </a:p>
          <a:p>
            <a:r>
              <a:rPr lang="en-US" dirty="0"/>
              <a:t>Repellant properties</a:t>
            </a:r>
          </a:p>
          <a:p>
            <a:pPr marL="0" indent="0">
              <a:buNone/>
            </a:pPr>
            <a:endParaRPr lang="en-US" dirty="0"/>
          </a:p>
        </p:txBody>
      </p:sp>
      <p:pic>
        <p:nvPicPr>
          <p:cNvPr id="6" name="Picture 5" descr="A large room&#10;&#10;Description automatically generated">
            <a:extLst>
              <a:ext uri="{FF2B5EF4-FFF2-40B4-BE49-F238E27FC236}">
                <a16:creationId xmlns:a16="http://schemas.microsoft.com/office/drawing/2014/main" id="{8EE9374F-B4F7-49CB-8F7B-81A8A370DCB3}"/>
              </a:ext>
            </a:extLst>
          </p:cNvPr>
          <p:cNvPicPr>
            <a:picLocks noChangeAspect="1"/>
          </p:cNvPicPr>
          <p:nvPr/>
        </p:nvPicPr>
        <p:blipFill>
          <a:blip r:embed="rId2"/>
          <a:stretch>
            <a:fillRect/>
          </a:stretch>
        </p:blipFill>
        <p:spPr>
          <a:xfrm>
            <a:off x="4648200" y="2289081"/>
            <a:ext cx="4038600" cy="3148200"/>
          </a:xfrm>
          <a:prstGeom prst="rect">
            <a:avLst/>
          </a:prstGeom>
          <a:noFill/>
        </p:spPr>
      </p:pic>
      <p:sp>
        <p:nvSpPr>
          <p:cNvPr id="4" name="Footer Placeholder 3">
            <a:extLst>
              <a:ext uri="{FF2B5EF4-FFF2-40B4-BE49-F238E27FC236}">
                <a16:creationId xmlns:a16="http://schemas.microsoft.com/office/drawing/2014/main" id="{85CC7F4C-0B43-4750-98E9-DE21C7732B92}"/>
              </a:ext>
            </a:extLst>
          </p:cNvPr>
          <p:cNvSpPr>
            <a:spLocks noGrp="1"/>
          </p:cNvSpPr>
          <p:nvPr>
            <p:ph type="ftr" sz="quarter" idx="11"/>
          </p:nvPr>
        </p:nvSpPr>
        <p:spPr>
          <a:xfrm>
            <a:off x="762000" y="6188075"/>
            <a:ext cx="2895600" cy="365125"/>
          </a:xfrm>
        </p:spPr>
        <p:txBody>
          <a:bodyPr anchor="ctr">
            <a:normAutofit/>
          </a:bodyPr>
          <a:lstStyle/>
          <a:p>
            <a:r>
              <a:rPr lang="en-US" dirty="0"/>
              <a:t>Under Wraps</a:t>
            </a:r>
          </a:p>
        </p:txBody>
      </p:sp>
      <p:sp>
        <p:nvSpPr>
          <p:cNvPr id="5" name="Slide Number Placeholder 4">
            <a:extLst>
              <a:ext uri="{FF2B5EF4-FFF2-40B4-BE49-F238E27FC236}">
                <a16:creationId xmlns:a16="http://schemas.microsoft.com/office/drawing/2014/main" id="{A68E45F5-E38E-4402-9A1E-6506A0DF99F1}"/>
              </a:ext>
            </a:extLst>
          </p:cNvPr>
          <p:cNvSpPr>
            <a:spLocks noGrp="1"/>
          </p:cNvSpPr>
          <p:nvPr>
            <p:ph type="sldNum" sz="quarter" idx="12"/>
          </p:nvPr>
        </p:nvSpPr>
        <p:spPr>
          <a:xfrm>
            <a:off x="381000" y="6188075"/>
            <a:ext cx="381000" cy="365125"/>
          </a:xfrm>
        </p:spPr>
        <p:txBody>
          <a:bodyPr anchor="ctr">
            <a:normAutofit/>
          </a:bodyPr>
          <a:lstStyle/>
          <a:p>
            <a:pPr>
              <a:spcAft>
                <a:spcPts val="600"/>
              </a:spcAft>
            </a:pPr>
            <a:fld id="{9021FB86-B911-4F8B-9192-4D3C72A7DB82}" type="slidenum">
              <a:rPr lang="en-US" smtClean="0"/>
              <a:pPr>
                <a:spcAft>
                  <a:spcPts val="600"/>
                </a:spcAft>
              </a:pPr>
              <a:t>7</a:t>
            </a:fld>
            <a:endParaRPr lang="en-US"/>
          </a:p>
        </p:txBody>
      </p:sp>
    </p:spTree>
    <p:extLst>
      <p:ext uri="{BB962C8B-B14F-4D97-AF65-F5344CB8AC3E}">
        <p14:creationId xmlns:p14="http://schemas.microsoft.com/office/powerpoint/2010/main" val="337404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1EE26-C643-40B3-B05B-6AFEC844BFAB}"/>
              </a:ext>
            </a:extLst>
          </p:cNvPr>
          <p:cNvSpPr>
            <a:spLocks noGrp="1"/>
          </p:cNvSpPr>
          <p:nvPr>
            <p:ph type="title"/>
          </p:nvPr>
        </p:nvSpPr>
        <p:spPr>
          <a:xfrm>
            <a:off x="381000" y="274638"/>
            <a:ext cx="8229600" cy="1143000"/>
          </a:xfrm>
        </p:spPr>
        <p:txBody>
          <a:bodyPr anchor="ctr">
            <a:normAutofit/>
          </a:bodyPr>
          <a:lstStyle/>
          <a:p>
            <a:r>
              <a:rPr lang="en-US" dirty="0"/>
              <a:t>History of Sterile Packaging Wrap</a:t>
            </a:r>
          </a:p>
        </p:txBody>
      </p:sp>
      <p:sp>
        <p:nvSpPr>
          <p:cNvPr id="3" name="Content Placeholder 2">
            <a:extLst>
              <a:ext uri="{FF2B5EF4-FFF2-40B4-BE49-F238E27FC236}">
                <a16:creationId xmlns:a16="http://schemas.microsoft.com/office/drawing/2014/main" id="{EB139264-BBD3-4FA4-894A-9240C65EB356}"/>
              </a:ext>
            </a:extLst>
          </p:cNvPr>
          <p:cNvSpPr>
            <a:spLocks noGrp="1"/>
          </p:cNvSpPr>
          <p:nvPr>
            <p:ph sz="half" idx="1"/>
          </p:nvPr>
        </p:nvSpPr>
        <p:spPr>
          <a:xfrm>
            <a:off x="457200" y="1600200"/>
            <a:ext cx="4038600" cy="4525963"/>
          </a:xfrm>
        </p:spPr>
        <p:txBody>
          <a:bodyPr>
            <a:normAutofit fontScale="92500" lnSpcReduction="20000"/>
          </a:bodyPr>
          <a:lstStyle/>
          <a:p>
            <a:pPr marL="0" indent="0">
              <a:buNone/>
            </a:pPr>
            <a:r>
              <a:rPr lang="en-US" b="1" dirty="0"/>
              <a:t>Disadvantages of non-woven wrap</a:t>
            </a:r>
            <a:r>
              <a:rPr lang="en-US" dirty="0"/>
              <a:t>:</a:t>
            </a:r>
          </a:p>
          <a:p>
            <a:r>
              <a:rPr lang="en-US" dirty="0"/>
              <a:t>Single-layer</a:t>
            </a:r>
          </a:p>
          <a:p>
            <a:r>
              <a:rPr lang="en-US" dirty="0"/>
              <a:t>Easily punctured</a:t>
            </a:r>
          </a:p>
          <a:p>
            <a:r>
              <a:rPr lang="en-US" dirty="0"/>
              <a:t>Costs increased</a:t>
            </a:r>
          </a:p>
          <a:p>
            <a:endParaRPr lang="en-US" dirty="0"/>
          </a:p>
          <a:p>
            <a:pPr marL="0" indent="0">
              <a:buNone/>
            </a:pPr>
            <a:r>
              <a:rPr lang="en-US" b="1" dirty="0"/>
              <a:t>Result of lack of protection against microbial penetration</a:t>
            </a:r>
          </a:p>
          <a:p>
            <a:r>
              <a:rPr lang="en-US" dirty="0"/>
              <a:t>hospitals initiated double sequential wrapping</a:t>
            </a:r>
          </a:p>
          <a:p>
            <a:endParaRPr lang="en-US" dirty="0"/>
          </a:p>
          <a:p>
            <a:endParaRPr lang="en-US" dirty="0"/>
          </a:p>
          <a:p>
            <a:pPr marL="0" indent="0">
              <a:buNone/>
            </a:pPr>
            <a:endParaRPr lang="en-US" dirty="0"/>
          </a:p>
        </p:txBody>
      </p:sp>
      <p:pic>
        <p:nvPicPr>
          <p:cNvPr id="6" name="Picture 5" descr="A large room&#10;&#10;Description automatically generated">
            <a:extLst>
              <a:ext uri="{FF2B5EF4-FFF2-40B4-BE49-F238E27FC236}">
                <a16:creationId xmlns:a16="http://schemas.microsoft.com/office/drawing/2014/main" id="{8EE9374F-B4F7-49CB-8F7B-81A8A370DCB3}"/>
              </a:ext>
            </a:extLst>
          </p:cNvPr>
          <p:cNvPicPr>
            <a:picLocks noChangeAspect="1"/>
          </p:cNvPicPr>
          <p:nvPr/>
        </p:nvPicPr>
        <p:blipFill>
          <a:blip r:embed="rId2"/>
          <a:stretch>
            <a:fillRect/>
          </a:stretch>
        </p:blipFill>
        <p:spPr>
          <a:xfrm>
            <a:off x="4648200" y="2289081"/>
            <a:ext cx="4038600" cy="3148200"/>
          </a:xfrm>
          <a:prstGeom prst="rect">
            <a:avLst/>
          </a:prstGeom>
          <a:noFill/>
        </p:spPr>
      </p:pic>
      <p:sp>
        <p:nvSpPr>
          <p:cNvPr id="4" name="Footer Placeholder 3">
            <a:extLst>
              <a:ext uri="{FF2B5EF4-FFF2-40B4-BE49-F238E27FC236}">
                <a16:creationId xmlns:a16="http://schemas.microsoft.com/office/drawing/2014/main" id="{85CC7F4C-0B43-4750-98E9-DE21C7732B92}"/>
              </a:ext>
            </a:extLst>
          </p:cNvPr>
          <p:cNvSpPr>
            <a:spLocks noGrp="1"/>
          </p:cNvSpPr>
          <p:nvPr>
            <p:ph type="ftr" sz="quarter" idx="11"/>
          </p:nvPr>
        </p:nvSpPr>
        <p:spPr>
          <a:xfrm>
            <a:off x="762000" y="6188075"/>
            <a:ext cx="2895600" cy="365125"/>
          </a:xfrm>
        </p:spPr>
        <p:txBody>
          <a:bodyPr anchor="ctr">
            <a:normAutofit/>
          </a:bodyPr>
          <a:lstStyle/>
          <a:p>
            <a:r>
              <a:rPr lang="en-US" dirty="0"/>
              <a:t>Under Wraps</a:t>
            </a:r>
          </a:p>
        </p:txBody>
      </p:sp>
      <p:sp>
        <p:nvSpPr>
          <p:cNvPr id="5" name="Slide Number Placeholder 4">
            <a:extLst>
              <a:ext uri="{FF2B5EF4-FFF2-40B4-BE49-F238E27FC236}">
                <a16:creationId xmlns:a16="http://schemas.microsoft.com/office/drawing/2014/main" id="{A68E45F5-E38E-4402-9A1E-6506A0DF99F1}"/>
              </a:ext>
            </a:extLst>
          </p:cNvPr>
          <p:cNvSpPr>
            <a:spLocks noGrp="1"/>
          </p:cNvSpPr>
          <p:nvPr>
            <p:ph type="sldNum" sz="quarter" idx="12"/>
          </p:nvPr>
        </p:nvSpPr>
        <p:spPr>
          <a:xfrm>
            <a:off x="381000" y="6188075"/>
            <a:ext cx="381000" cy="365125"/>
          </a:xfrm>
        </p:spPr>
        <p:txBody>
          <a:bodyPr anchor="ctr">
            <a:normAutofit/>
          </a:bodyPr>
          <a:lstStyle/>
          <a:p>
            <a:pPr>
              <a:spcAft>
                <a:spcPts val="600"/>
              </a:spcAft>
            </a:pPr>
            <a:fld id="{9021FB86-B911-4F8B-9192-4D3C72A7DB82}" type="slidenum">
              <a:rPr lang="en-US" smtClean="0"/>
              <a:pPr>
                <a:spcAft>
                  <a:spcPts val="600"/>
                </a:spcAft>
              </a:pPr>
              <a:t>8</a:t>
            </a:fld>
            <a:endParaRPr lang="en-US"/>
          </a:p>
        </p:txBody>
      </p:sp>
    </p:spTree>
    <p:extLst>
      <p:ext uri="{BB962C8B-B14F-4D97-AF65-F5344CB8AC3E}">
        <p14:creationId xmlns:p14="http://schemas.microsoft.com/office/powerpoint/2010/main" val="906419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1EE26-C643-40B3-B05B-6AFEC844BFAB}"/>
              </a:ext>
            </a:extLst>
          </p:cNvPr>
          <p:cNvSpPr>
            <a:spLocks noGrp="1"/>
          </p:cNvSpPr>
          <p:nvPr>
            <p:ph type="title"/>
          </p:nvPr>
        </p:nvSpPr>
        <p:spPr>
          <a:xfrm>
            <a:off x="381000" y="274638"/>
            <a:ext cx="8229600" cy="1143000"/>
          </a:xfrm>
        </p:spPr>
        <p:txBody>
          <a:bodyPr anchor="ctr">
            <a:normAutofit/>
          </a:bodyPr>
          <a:lstStyle/>
          <a:p>
            <a:r>
              <a:rPr lang="en-US" dirty="0"/>
              <a:t>History of Sterile Packaging Wrap</a:t>
            </a:r>
          </a:p>
        </p:txBody>
      </p:sp>
      <p:sp>
        <p:nvSpPr>
          <p:cNvPr id="3" name="Content Placeholder 2">
            <a:extLst>
              <a:ext uri="{FF2B5EF4-FFF2-40B4-BE49-F238E27FC236}">
                <a16:creationId xmlns:a16="http://schemas.microsoft.com/office/drawing/2014/main" id="{EB139264-BBD3-4FA4-894A-9240C65EB356}"/>
              </a:ext>
            </a:extLst>
          </p:cNvPr>
          <p:cNvSpPr>
            <a:spLocks noGrp="1"/>
          </p:cNvSpPr>
          <p:nvPr>
            <p:ph sz="half" idx="1"/>
          </p:nvPr>
        </p:nvSpPr>
        <p:spPr>
          <a:xfrm>
            <a:off x="457200" y="1600200"/>
            <a:ext cx="4038600" cy="4525963"/>
          </a:xfrm>
        </p:spPr>
        <p:txBody>
          <a:bodyPr>
            <a:normAutofit/>
          </a:bodyPr>
          <a:lstStyle/>
          <a:p>
            <a:pPr marL="0" indent="0">
              <a:buNone/>
            </a:pPr>
            <a:r>
              <a:rPr lang="en-US" b="1" dirty="0"/>
              <a:t>Introduction of </a:t>
            </a:r>
            <a:r>
              <a:rPr lang="en-US" b="1" dirty="0" err="1"/>
              <a:t>spunbound-meltblown-spunbond</a:t>
            </a:r>
            <a:r>
              <a:rPr lang="en-US" b="1" dirty="0"/>
              <a:t> 3-layer bonded wrap:</a:t>
            </a:r>
          </a:p>
          <a:p>
            <a:r>
              <a:rPr lang="en-US" dirty="0"/>
              <a:t>Ultimate strength</a:t>
            </a:r>
          </a:p>
          <a:p>
            <a:r>
              <a:rPr lang="en-US" dirty="0"/>
              <a:t>Less punctures</a:t>
            </a:r>
          </a:p>
          <a:p>
            <a:pPr marL="0" indent="0">
              <a:buNone/>
            </a:pPr>
            <a:endParaRPr lang="en-US" dirty="0"/>
          </a:p>
        </p:txBody>
      </p:sp>
      <p:pic>
        <p:nvPicPr>
          <p:cNvPr id="2052" name="Picture 4" descr="HALYARD* QUICK CHECK* Sterilization Wrap | Halyard Health AU">
            <a:extLst>
              <a:ext uri="{FF2B5EF4-FFF2-40B4-BE49-F238E27FC236}">
                <a16:creationId xmlns:a16="http://schemas.microsoft.com/office/drawing/2014/main" id="{01BA11D6-6401-4AAB-B328-DC696BE14C7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48200" y="1843881"/>
            <a:ext cx="4038600" cy="4038600"/>
          </a:xfrm>
          <a:prstGeom prst="rect">
            <a:avLst/>
          </a:prstGeom>
          <a:solidFill>
            <a:srgbClr val="FFFFFF"/>
          </a:solidFill>
        </p:spPr>
      </p:pic>
      <p:sp>
        <p:nvSpPr>
          <p:cNvPr id="4" name="Footer Placeholder 3">
            <a:extLst>
              <a:ext uri="{FF2B5EF4-FFF2-40B4-BE49-F238E27FC236}">
                <a16:creationId xmlns:a16="http://schemas.microsoft.com/office/drawing/2014/main" id="{85CC7F4C-0B43-4750-98E9-DE21C7732B92}"/>
              </a:ext>
            </a:extLst>
          </p:cNvPr>
          <p:cNvSpPr>
            <a:spLocks noGrp="1"/>
          </p:cNvSpPr>
          <p:nvPr>
            <p:ph type="ftr" sz="quarter" idx="11"/>
          </p:nvPr>
        </p:nvSpPr>
        <p:spPr>
          <a:xfrm>
            <a:off x="762000" y="6188075"/>
            <a:ext cx="2895600" cy="365125"/>
          </a:xfrm>
        </p:spPr>
        <p:txBody>
          <a:bodyPr anchor="ctr">
            <a:normAutofit/>
          </a:bodyPr>
          <a:lstStyle/>
          <a:p>
            <a:pPr>
              <a:spcAft>
                <a:spcPts val="600"/>
              </a:spcAft>
            </a:pPr>
            <a:r>
              <a:rPr lang="en-US" dirty="0"/>
              <a:t>Under Wraps</a:t>
            </a:r>
          </a:p>
        </p:txBody>
      </p:sp>
      <p:sp>
        <p:nvSpPr>
          <p:cNvPr id="5" name="Slide Number Placeholder 4">
            <a:extLst>
              <a:ext uri="{FF2B5EF4-FFF2-40B4-BE49-F238E27FC236}">
                <a16:creationId xmlns:a16="http://schemas.microsoft.com/office/drawing/2014/main" id="{A68E45F5-E38E-4402-9A1E-6506A0DF99F1}"/>
              </a:ext>
            </a:extLst>
          </p:cNvPr>
          <p:cNvSpPr>
            <a:spLocks noGrp="1"/>
          </p:cNvSpPr>
          <p:nvPr>
            <p:ph type="sldNum" sz="quarter" idx="12"/>
          </p:nvPr>
        </p:nvSpPr>
        <p:spPr>
          <a:xfrm>
            <a:off x="381000" y="6188075"/>
            <a:ext cx="381000" cy="365125"/>
          </a:xfrm>
        </p:spPr>
        <p:txBody>
          <a:bodyPr anchor="ctr">
            <a:normAutofit/>
          </a:bodyPr>
          <a:lstStyle/>
          <a:p>
            <a:pPr>
              <a:spcAft>
                <a:spcPts val="600"/>
              </a:spcAft>
            </a:pPr>
            <a:fld id="{9021FB86-B911-4F8B-9192-4D3C72A7DB82}" type="slidenum">
              <a:rPr lang="en-US" smtClean="0"/>
              <a:pPr>
                <a:spcAft>
                  <a:spcPts val="600"/>
                </a:spcAft>
              </a:pPr>
              <a:t>9</a:t>
            </a:fld>
            <a:endParaRPr lang="en-US"/>
          </a:p>
        </p:txBody>
      </p:sp>
    </p:spTree>
    <p:extLst>
      <p:ext uri="{BB962C8B-B14F-4D97-AF65-F5344CB8AC3E}">
        <p14:creationId xmlns:p14="http://schemas.microsoft.com/office/powerpoint/2010/main" val="2947692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CD88B16FE2A654F8C5450E2179237CC" ma:contentTypeVersion="13" ma:contentTypeDescription="Create a new document." ma:contentTypeScope="" ma:versionID="a91968d4890aec72b4e89b5f09108184">
  <xsd:schema xmlns:xsd="http://www.w3.org/2001/XMLSchema" xmlns:xs="http://www.w3.org/2001/XMLSchema" xmlns:p="http://schemas.microsoft.com/office/2006/metadata/properties" xmlns:ns3="c2397ac0-0453-4122-94d5-44e653695694" xmlns:ns4="5a616fe3-5250-41a7-8d6b-ce8c894c18f5" targetNamespace="http://schemas.microsoft.com/office/2006/metadata/properties" ma:root="true" ma:fieldsID="9676297e29bb1c41d767a263c7bbb5a1" ns3:_="" ns4:_="">
    <xsd:import namespace="c2397ac0-0453-4122-94d5-44e653695694"/>
    <xsd:import namespace="5a616fe3-5250-41a7-8d6b-ce8c894c18f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4:SharedWithUsers" minOccurs="0"/>
                <xsd:element ref="ns4:SharedWithDetails" minOccurs="0"/>
                <xsd:element ref="ns4:SharingHintHash"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397ac0-0453-4122-94d5-44e6536956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616fe3-5250-41a7-8d6b-ce8c894c18f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BD786B1-800C-414D-8766-BA1BCA6EE07E}">
  <ds:schemaRefs>
    <ds:schemaRef ds:uri="http://schemas.microsoft.com/sharepoint/v3/contenttype/forms"/>
  </ds:schemaRefs>
</ds:datastoreItem>
</file>

<file path=customXml/itemProps2.xml><?xml version="1.0" encoding="utf-8"?>
<ds:datastoreItem xmlns:ds="http://schemas.openxmlformats.org/officeDocument/2006/customXml" ds:itemID="{CE08D5FF-7305-4632-80AE-9B6ECD6F6C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397ac0-0453-4122-94d5-44e653695694"/>
    <ds:schemaRef ds:uri="5a616fe3-5250-41a7-8d6b-ce8c894c18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6F6226-BBC5-44EE-B2B6-1716A13EA3F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30</TotalTime>
  <Words>2191</Words>
  <Application>Microsoft Office PowerPoint</Application>
  <PresentationFormat>On-screen Show (4:3)</PresentationFormat>
  <Paragraphs>384</Paragraphs>
  <Slides>53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Akzidenz Grotesk BE</vt:lpstr>
      <vt:lpstr>Arial</vt:lpstr>
      <vt:lpstr>Calibri</vt:lpstr>
      <vt:lpstr>Wingdings</vt:lpstr>
      <vt:lpstr>Office Theme</vt:lpstr>
      <vt:lpstr>PowerPoint Presentation</vt:lpstr>
      <vt:lpstr>In this session:  </vt:lpstr>
      <vt:lpstr>Under Wraps: Objective </vt:lpstr>
      <vt:lpstr>Shawn Engberg </vt:lpstr>
      <vt:lpstr>History of Sterile Packaging Wrap</vt:lpstr>
      <vt:lpstr>History of Sterile Packaging Wrap </vt:lpstr>
      <vt:lpstr>History of Sterile Packaging Wrap</vt:lpstr>
      <vt:lpstr>History of Sterile Packaging Wrap</vt:lpstr>
      <vt:lpstr>History of Sterile Packaging Wrap</vt:lpstr>
      <vt:lpstr>History of Sterile Packaging Wrap</vt:lpstr>
      <vt:lpstr>History of Sterile Packaging Wrap</vt:lpstr>
      <vt:lpstr>History of Sterile Packaging Wrap</vt:lpstr>
      <vt:lpstr>First Defense</vt:lpstr>
      <vt:lpstr>Goal: No Light </vt:lpstr>
      <vt:lpstr>Surgical Site Infections </vt:lpstr>
      <vt:lpstr>Surgical Site Infections </vt:lpstr>
      <vt:lpstr>Orthopedic Pan Wrap Scenario</vt:lpstr>
      <vt:lpstr>Surgical Site Infections </vt:lpstr>
      <vt:lpstr>Costs of Compromised Wrap </vt:lpstr>
      <vt:lpstr>Clinical Orthopedics &amp; Related Research Study</vt:lpstr>
      <vt:lpstr>Study Results </vt:lpstr>
      <vt:lpstr>Sterile Processing’s Role in Inspection of Packaging Materials</vt:lpstr>
      <vt:lpstr>Training Goals for Sterile Processing Technicians</vt:lpstr>
      <vt:lpstr>Training Goals for Sterile Processing Technicians</vt:lpstr>
      <vt:lpstr>Study takeaways</vt:lpstr>
      <vt:lpstr>Cost Savings</vt:lpstr>
      <vt:lpstr>Creating sterile wrap protocols to:  </vt:lpstr>
      <vt:lpstr>Three Objectives for Successful Packaging</vt:lpstr>
      <vt:lpstr>Sterilization Packaging = FDA Class II medical device</vt:lpstr>
      <vt:lpstr>When selection packaging materials, request samples from manufacturers</vt:lpstr>
      <vt:lpstr>Checklist for choosing wrap material:</vt:lpstr>
      <vt:lpstr>Checklist for choosing wrap material:</vt:lpstr>
      <vt:lpstr>Checklist for choosing wrap material:</vt:lpstr>
      <vt:lpstr>Checklist for choosing wrap material:</vt:lpstr>
      <vt:lpstr>Checklist for choosing wrap material:</vt:lpstr>
      <vt:lpstr>Woven Packaging Materials</vt:lpstr>
      <vt:lpstr>Disposable packaging materials</vt:lpstr>
      <vt:lpstr>Kraft-type papers</vt:lpstr>
      <vt:lpstr>Paper/plastic and spunbond  polyolefin-plastic combinations</vt:lpstr>
      <vt:lpstr>Spunbound-meltblown-spunbond flat wraps</vt:lpstr>
      <vt:lpstr>Request Manufacturer’s Information</vt:lpstr>
      <vt:lpstr>Reusable Packaging Materials</vt:lpstr>
      <vt:lpstr>Woven Packaging Recommendations</vt:lpstr>
      <vt:lpstr>Preparing Packaging</vt:lpstr>
      <vt:lpstr>Preparing Packaging</vt:lpstr>
      <vt:lpstr>Preparing Packaging</vt:lpstr>
      <vt:lpstr>When choosing non-woven wraps:</vt:lpstr>
      <vt:lpstr>Inspection of wraps</vt:lpstr>
      <vt:lpstr>Use of lighting in inspection of materials</vt:lpstr>
      <vt:lpstr>Conclusion</vt:lpstr>
      <vt:lpstr>Sources</vt:lpstr>
      <vt:lpstr>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Stacie Ast-Kutzbach</dc:creator>
  <cp:lastModifiedBy>Stacie Ast-Kutzbach</cp:lastModifiedBy>
  <cp:revision>1</cp:revision>
  <dcterms:created xsi:type="dcterms:W3CDTF">2020-05-14T20:58:54Z</dcterms:created>
  <dcterms:modified xsi:type="dcterms:W3CDTF">2020-05-15T20:02:28Z</dcterms:modified>
</cp:coreProperties>
</file>